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61" r:id="rId3"/>
    <p:sldId id="283" r:id="rId4"/>
    <p:sldId id="282" r:id="rId5"/>
    <p:sldId id="262" r:id="rId6"/>
    <p:sldId id="265" r:id="rId7"/>
    <p:sldId id="267" r:id="rId8"/>
    <p:sldId id="268" r:id="rId9"/>
    <p:sldId id="279" r:id="rId10"/>
    <p:sldId id="278" r:id="rId11"/>
    <p:sldId id="269" r:id="rId12"/>
    <p:sldId id="272" r:id="rId13"/>
    <p:sldId id="270" r:id="rId14"/>
    <p:sldId id="273" r:id="rId15"/>
    <p:sldId id="28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E8F2FE"/>
    <a:srgbClr val="DF6613"/>
    <a:srgbClr val="00A84C"/>
    <a:srgbClr val="AFDC7E"/>
    <a:srgbClr val="150B10"/>
    <a:srgbClr val="454252"/>
    <a:srgbClr val="D6E9FE"/>
    <a:srgbClr val="D0E6F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2805F-7CFC-4E4B-88D2-A311E9FE44B9}" v="2068" dt="2019-05-02T00:24:45.466"/>
    <p1510:client id="{658708DB-7D1F-40C5-BBD8-E7A8E045575B}" v="18" dt="2019-05-02T02:47:45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82" d="100"/>
          <a:sy n="82" d="100"/>
        </p:scale>
        <p:origin x="-850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ngwon Kim" userId="e239f6aa-bae0-479a-937e-cffb4d16efae" providerId="ADAL" clId="{74577B28-A8D3-4AD1-8E15-7661BFE2FAE1}"/>
    <pc:docChg chg="undo redo custSel addSld delSld modSld sldOrd">
      <pc:chgData name="Seongwon Kim" userId="e239f6aa-bae0-479a-937e-cffb4d16efae" providerId="ADAL" clId="{74577B28-A8D3-4AD1-8E15-7661BFE2FAE1}" dt="2019-04-29T23:52:05.996" v="11297" actId="1076"/>
      <pc:docMkLst>
        <pc:docMk/>
      </pc:docMkLst>
      <pc:sldChg chg="addSp delSp modSp add setBg">
        <pc:chgData name="Seongwon Kim" userId="e239f6aa-bae0-479a-937e-cffb4d16efae" providerId="ADAL" clId="{74577B28-A8D3-4AD1-8E15-7661BFE2FAE1}" dt="2019-04-29T23:08:39.778" v="10852" actId="12788"/>
        <pc:sldMkLst>
          <pc:docMk/>
          <pc:sldMk cId="2384039362" sldId="259"/>
        </pc:sldMkLst>
        <pc:spChg chg="mod">
          <ac:chgData name="Seongwon Kim" userId="e239f6aa-bae0-479a-937e-cffb4d16efae" providerId="ADAL" clId="{74577B28-A8D3-4AD1-8E15-7661BFE2FAE1}" dt="2019-04-28T01:40:48.113" v="460" actId="20577"/>
          <ac:spMkLst>
            <pc:docMk/>
            <pc:sldMk cId="2384039362" sldId="259"/>
            <ac:spMk id="8" creationId="{76A8E170-488A-4DF7-8CEA-584F2BF829F2}"/>
          </ac:spMkLst>
        </pc:spChg>
        <pc:spChg chg="del mod">
          <ac:chgData name="Seongwon Kim" userId="e239f6aa-bae0-479a-937e-cffb4d16efae" providerId="ADAL" clId="{74577B28-A8D3-4AD1-8E15-7661BFE2FAE1}" dt="2019-04-28T01:36:15.960" v="248" actId="478"/>
          <ac:spMkLst>
            <pc:docMk/>
            <pc:sldMk cId="2384039362" sldId="259"/>
            <ac:spMk id="9" creationId="{4ACEA75B-34F0-4986-A1BA-EC42B4CC0D13}"/>
          </ac:spMkLst>
        </pc:spChg>
        <pc:spChg chg="add del mod">
          <ac:chgData name="Seongwon Kim" userId="e239f6aa-bae0-479a-937e-cffb4d16efae" providerId="ADAL" clId="{74577B28-A8D3-4AD1-8E15-7661BFE2FAE1}" dt="2019-04-28T01:36:19.678" v="250" actId="478"/>
          <ac:spMkLst>
            <pc:docMk/>
            <pc:sldMk cId="2384039362" sldId="259"/>
            <ac:spMk id="10" creationId="{FD340C70-81A4-44CB-AE39-87B9A238E53C}"/>
          </ac:spMkLst>
        </pc:spChg>
        <pc:spChg chg="add del mod">
          <ac:chgData name="Seongwon Kim" userId="e239f6aa-bae0-479a-937e-cffb4d16efae" providerId="ADAL" clId="{74577B28-A8D3-4AD1-8E15-7661BFE2FAE1}" dt="2019-04-28T01:36:17.179" v="249" actId="478"/>
          <ac:spMkLst>
            <pc:docMk/>
            <pc:sldMk cId="2384039362" sldId="259"/>
            <ac:spMk id="11" creationId="{F18D70A7-1F07-4975-B2FA-055BBBBBD88D}"/>
          </ac:spMkLst>
        </pc:spChg>
        <pc:spChg chg="add mod">
          <ac:chgData name="Seongwon Kim" userId="e239f6aa-bae0-479a-937e-cffb4d16efae" providerId="ADAL" clId="{74577B28-A8D3-4AD1-8E15-7661BFE2FAE1}" dt="2019-04-28T01:38:41.138" v="386" actId="20577"/>
          <ac:spMkLst>
            <pc:docMk/>
            <pc:sldMk cId="2384039362" sldId="259"/>
            <ac:spMk id="12" creationId="{6DCEF28E-78A6-436F-85F3-6CFBB3C76D88}"/>
          </ac:spMkLst>
        </pc:spChg>
        <pc:spChg chg="add del mod">
          <ac:chgData name="Seongwon Kim" userId="e239f6aa-bae0-479a-937e-cffb4d16efae" providerId="ADAL" clId="{74577B28-A8D3-4AD1-8E15-7661BFE2FAE1}" dt="2019-04-28T01:36:12.820" v="246" actId="478"/>
          <ac:spMkLst>
            <pc:docMk/>
            <pc:sldMk cId="2384039362" sldId="259"/>
            <ac:spMk id="13" creationId="{A371D909-B9D4-4629-A927-B10B0383559A}"/>
          </ac:spMkLst>
        </pc:spChg>
        <pc:spChg chg="add del">
          <ac:chgData name="Seongwon Kim" userId="e239f6aa-bae0-479a-937e-cffb4d16efae" providerId="ADAL" clId="{74577B28-A8D3-4AD1-8E15-7661BFE2FAE1}" dt="2019-04-28T01:36:24.161" v="251" actId="478"/>
          <ac:spMkLst>
            <pc:docMk/>
            <pc:sldMk cId="2384039362" sldId="259"/>
            <ac:spMk id="14" creationId="{EEB5EFCD-BFA9-4CF5-B05E-E8517044B338}"/>
          </ac:spMkLst>
        </pc:spChg>
        <pc:grpChg chg="mod">
          <ac:chgData name="Seongwon Kim" userId="e239f6aa-bae0-479a-937e-cffb4d16efae" providerId="ADAL" clId="{74577B28-A8D3-4AD1-8E15-7661BFE2FAE1}" dt="2019-04-29T23:08:39.778" v="10852" actId="12788"/>
          <ac:grpSpMkLst>
            <pc:docMk/>
            <pc:sldMk cId="2384039362" sldId="259"/>
            <ac:grpSpMk id="5" creationId="{4FC649AE-BEAE-439D-A9D3-6E1DD0781DF7}"/>
          </ac:grpSpMkLst>
        </pc:grpChg>
        <pc:picChg chg="mod">
          <ac:chgData name="Seongwon Kim" userId="e239f6aa-bae0-479a-937e-cffb4d16efae" providerId="ADAL" clId="{74577B28-A8D3-4AD1-8E15-7661BFE2FAE1}" dt="2019-04-29T10:21:26.048" v="10056" actId="12788"/>
          <ac:picMkLst>
            <pc:docMk/>
            <pc:sldMk cId="2384039362" sldId="259"/>
            <ac:picMk id="7" creationId="{5B47EB4D-339A-42FF-B81A-DFB10ABBC84D}"/>
          </ac:picMkLst>
        </pc:picChg>
        <pc:cxnChg chg="add mod">
          <ac:chgData name="Seongwon Kim" userId="e239f6aa-bae0-479a-937e-cffb4d16efae" providerId="ADAL" clId="{74577B28-A8D3-4AD1-8E15-7661BFE2FAE1}" dt="2019-04-28T01:59:30.149" v="673" actId="1038"/>
          <ac:cxnSpMkLst>
            <pc:docMk/>
            <pc:sldMk cId="2384039362" sldId="259"/>
            <ac:cxnSpMk id="6" creationId="{68AE0003-38CB-40DA-A886-41D2D3704B90}"/>
          </ac:cxnSpMkLst>
        </pc:cxnChg>
        <pc:cxnChg chg="add del mod">
          <ac:chgData name="Seongwon Kim" userId="e239f6aa-bae0-479a-937e-cffb4d16efae" providerId="ADAL" clId="{74577B28-A8D3-4AD1-8E15-7661BFE2FAE1}" dt="2019-04-29T10:05:40.684" v="10043" actId="478"/>
          <ac:cxnSpMkLst>
            <pc:docMk/>
            <pc:sldMk cId="2384039362" sldId="259"/>
            <ac:cxnSpMk id="9" creationId="{43775099-FE11-4DED-A19D-F721B9519EAC}"/>
          </ac:cxnSpMkLst>
        </pc:cxnChg>
      </pc:sldChg>
      <pc:sldChg chg="addSp delSp modSp add modAnim">
        <pc:chgData name="Seongwon Kim" userId="e239f6aa-bae0-479a-937e-cffb4d16efae" providerId="ADAL" clId="{74577B28-A8D3-4AD1-8E15-7661BFE2FAE1}" dt="2019-04-28T09:23:11.854" v="4643" actId="14861"/>
        <pc:sldMkLst>
          <pc:docMk/>
          <pc:sldMk cId="2953670850" sldId="261"/>
        </pc:sldMkLst>
        <pc:spChg chg="add del mod ord">
          <ac:chgData name="Seongwon Kim" userId="e239f6aa-bae0-479a-937e-cffb4d16efae" providerId="ADAL" clId="{74577B28-A8D3-4AD1-8E15-7661BFE2FAE1}" dt="2019-04-28T02:15:27.263" v="989" actId="478"/>
          <ac:spMkLst>
            <pc:docMk/>
            <pc:sldMk cId="2953670850" sldId="261"/>
            <ac:spMk id="2" creationId="{1B13C1AD-F4EA-414C-AED9-7DC9C7D6E188}"/>
          </ac:spMkLst>
        </pc:spChg>
        <pc:spChg chg="add del mod">
          <ac:chgData name="Seongwon Kim" userId="e239f6aa-bae0-479a-937e-cffb4d16efae" providerId="ADAL" clId="{74577B28-A8D3-4AD1-8E15-7661BFE2FAE1}" dt="2019-04-28T02:15:25.592" v="988" actId="478"/>
          <ac:spMkLst>
            <pc:docMk/>
            <pc:sldMk cId="2953670850" sldId="261"/>
            <ac:spMk id="3" creationId="{15A7BF20-CCE4-4F1F-96B0-1113256E9360}"/>
          </ac:spMkLst>
        </pc:spChg>
        <pc:spChg chg="add mod topLvl">
          <ac:chgData name="Seongwon Kim" userId="e239f6aa-bae0-479a-937e-cffb4d16efae" providerId="ADAL" clId="{74577B28-A8D3-4AD1-8E15-7661BFE2FAE1}" dt="2019-04-28T03:56:59.137" v="1444" actId="165"/>
          <ac:spMkLst>
            <pc:docMk/>
            <pc:sldMk cId="2953670850" sldId="261"/>
            <ac:spMk id="4" creationId="{F424958A-69FB-4D46-BBDC-B198101542B2}"/>
          </ac:spMkLst>
        </pc:spChg>
        <pc:spChg chg="add mod">
          <ac:chgData name="Seongwon Kim" userId="e239f6aa-bae0-479a-937e-cffb4d16efae" providerId="ADAL" clId="{74577B28-A8D3-4AD1-8E15-7661BFE2FAE1}" dt="2019-04-28T02:06:44.152" v="787" actId="164"/>
          <ac:spMkLst>
            <pc:docMk/>
            <pc:sldMk cId="2953670850" sldId="261"/>
            <ac:spMk id="5" creationId="{35117D4B-53DA-466E-9E53-5E30513158F0}"/>
          </ac:spMkLst>
        </pc:spChg>
        <pc:spChg chg="add mod">
          <ac:chgData name="Seongwon Kim" userId="e239f6aa-bae0-479a-937e-cffb4d16efae" providerId="ADAL" clId="{74577B28-A8D3-4AD1-8E15-7661BFE2FAE1}" dt="2019-04-28T02:07:01.148" v="807" actId="1036"/>
          <ac:spMkLst>
            <pc:docMk/>
            <pc:sldMk cId="2953670850" sldId="261"/>
            <ac:spMk id="6" creationId="{AEABA270-5D0D-4A11-B52E-1B626C9C8F5E}"/>
          </ac:spMkLst>
        </pc:spChg>
        <pc:spChg chg="add mod">
          <ac:chgData name="Seongwon Kim" userId="e239f6aa-bae0-479a-937e-cffb4d16efae" providerId="ADAL" clId="{74577B28-A8D3-4AD1-8E15-7661BFE2FAE1}" dt="2019-04-28T03:53:50.307" v="1418" actId="1036"/>
          <ac:spMkLst>
            <pc:docMk/>
            <pc:sldMk cId="2953670850" sldId="261"/>
            <ac:spMk id="12" creationId="{F6CE156F-88F4-46FF-8FAC-779F037E842A}"/>
          </ac:spMkLst>
        </pc:spChg>
        <pc:spChg chg="add mod">
          <ac:chgData name="Seongwon Kim" userId="e239f6aa-bae0-479a-937e-cffb4d16efae" providerId="ADAL" clId="{74577B28-A8D3-4AD1-8E15-7661BFE2FAE1}" dt="2019-04-28T03:53:43.450" v="1417" actId="1036"/>
          <ac:spMkLst>
            <pc:docMk/>
            <pc:sldMk cId="2953670850" sldId="261"/>
            <ac:spMk id="13" creationId="{512EFD7D-8FFF-46CD-A114-13C751F12541}"/>
          </ac:spMkLst>
        </pc:spChg>
        <pc:spChg chg="add mod">
          <ac:chgData name="Seongwon Kim" userId="e239f6aa-bae0-479a-937e-cffb4d16efae" providerId="ADAL" clId="{74577B28-A8D3-4AD1-8E15-7661BFE2FAE1}" dt="2019-04-28T04:34:25.474" v="2167" actId="1036"/>
          <ac:spMkLst>
            <pc:docMk/>
            <pc:sldMk cId="2953670850" sldId="261"/>
            <ac:spMk id="14" creationId="{73A7D65D-D2B1-4C54-94BB-1E824C216193}"/>
          </ac:spMkLst>
        </pc:spChg>
        <pc:spChg chg="add mod">
          <ac:chgData name="Seongwon Kim" userId="e239f6aa-bae0-479a-937e-cffb4d16efae" providerId="ADAL" clId="{74577B28-A8D3-4AD1-8E15-7661BFE2FAE1}" dt="2019-04-28T04:34:30.582" v="2168" actId="1035"/>
          <ac:spMkLst>
            <pc:docMk/>
            <pc:sldMk cId="2953670850" sldId="261"/>
            <ac:spMk id="15" creationId="{4E38F94F-48AB-4602-BC01-F3C3115B3BCD}"/>
          </ac:spMkLst>
        </pc:spChg>
        <pc:spChg chg="add del mod">
          <ac:chgData name="Seongwon Kim" userId="e239f6aa-bae0-479a-937e-cffb4d16efae" providerId="ADAL" clId="{74577B28-A8D3-4AD1-8E15-7661BFE2FAE1}" dt="2019-04-28T02:18:09.981" v="1052" actId="478"/>
          <ac:spMkLst>
            <pc:docMk/>
            <pc:sldMk cId="2953670850" sldId="261"/>
            <ac:spMk id="16" creationId="{637C29D6-EA4C-468B-9C3D-7EBFC9D82F6D}"/>
          </ac:spMkLst>
        </pc:spChg>
        <pc:spChg chg="add del mod">
          <ac:chgData name="Seongwon Kim" userId="e239f6aa-bae0-479a-937e-cffb4d16efae" providerId="ADAL" clId="{74577B28-A8D3-4AD1-8E15-7661BFE2FAE1}" dt="2019-04-28T02:18:12.134" v="1053" actId="478"/>
          <ac:spMkLst>
            <pc:docMk/>
            <pc:sldMk cId="2953670850" sldId="261"/>
            <ac:spMk id="17" creationId="{34F8E3B8-880D-4337-AF70-74E0EA3EB084}"/>
          </ac:spMkLst>
        </pc:spChg>
        <pc:spChg chg="add del mod">
          <ac:chgData name="Seongwon Kim" userId="e239f6aa-bae0-479a-937e-cffb4d16efae" providerId="ADAL" clId="{74577B28-A8D3-4AD1-8E15-7661BFE2FAE1}" dt="2019-04-28T02:18:42.449" v="1055" actId="11529"/>
          <ac:spMkLst>
            <pc:docMk/>
            <pc:sldMk cId="2953670850" sldId="261"/>
            <ac:spMk id="18" creationId="{E25FE914-BCC2-43FB-9CBA-67BB70A2F825}"/>
          </ac:spMkLst>
        </pc:spChg>
        <pc:spChg chg="add mod ord">
          <ac:chgData name="Seongwon Kim" userId="e239f6aa-bae0-479a-937e-cffb4d16efae" providerId="ADAL" clId="{74577B28-A8D3-4AD1-8E15-7661BFE2FAE1}" dt="2019-04-28T03:51:54.243" v="1328" actId="164"/>
          <ac:spMkLst>
            <pc:docMk/>
            <pc:sldMk cId="2953670850" sldId="261"/>
            <ac:spMk id="19" creationId="{0A9D7AB3-1C66-4C6C-9625-0B87A5FE5796}"/>
          </ac:spMkLst>
        </pc:spChg>
        <pc:spChg chg="add mod topLvl">
          <ac:chgData name="Seongwon Kim" userId="e239f6aa-bae0-479a-937e-cffb4d16efae" providerId="ADAL" clId="{74577B28-A8D3-4AD1-8E15-7661BFE2FAE1}" dt="2019-04-28T03:56:59.137" v="1444" actId="165"/>
          <ac:spMkLst>
            <pc:docMk/>
            <pc:sldMk cId="2953670850" sldId="261"/>
            <ac:spMk id="20" creationId="{95FF8D8C-4503-4B5C-891D-6C0D3E0F7309}"/>
          </ac:spMkLst>
        </pc:spChg>
        <pc:spChg chg="add del mod">
          <ac:chgData name="Seongwon Kim" userId="e239f6aa-bae0-479a-937e-cffb4d16efae" providerId="ADAL" clId="{74577B28-A8D3-4AD1-8E15-7661BFE2FAE1}" dt="2019-04-28T02:21:05.980" v="1121" actId="478"/>
          <ac:spMkLst>
            <pc:docMk/>
            <pc:sldMk cId="2953670850" sldId="261"/>
            <ac:spMk id="21" creationId="{CF5CF7C2-B172-445D-B13E-F0202E8129D0}"/>
          </ac:spMkLst>
        </pc:spChg>
        <pc:spChg chg="add del mod">
          <ac:chgData name="Seongwon Kim" userId="e239f6aa-bae0-479a-937e-cffb4d16efae" providerId="ADAL" clId="{74577B28-A8D3-4AD1-8E15-7661BFE2FAE1}" dt="2019-04-28T03:49:28.856" v="1242" actId="478"/>
          <ac:spMkLst>
            <pc:docMk/>
            <pc:sldMk cId="2953670850" sldId="261"/>
            <ac:spMk id="34" creationId="{354B974C-6A78-46F4-9599-D14106877DE6}"/>
          </ac:spMkLst>
        </pc:spChg>
        <pc:spChg chg="add mod ord">
          <ac:chgData name="Seongwon Kim" userId="e239f6aa-bae0-479a-937e-cffb4d16efae" providerId="ADAL" clId="{74577B28-A8D3-4AD1-8E15-7661BFE2FAE1}" dt="2019-04-28T03:52:45.901" v="1353" actId="1036"/>
          <ac:spMkLst>
            <pc:docMk/>
            <pc:sldMk cId="2953670850" sldId="261"/>
            <ac:spMk id="35" creationId="{85BAF8D6-67F9-424F-A4D8-28436266868E}"/>
          </ac:spMkLst>
        </pc:spChg>
        <pc:spChg chg="add mod ord">
          <ac:chgData name="Seongwon Kim" userId="e239f6aa-bae0-479a-937e-cffb4d16efae" providerId="ADAL" clId="{74577B28-A8D3-4AD1-8E15-7661BFE2FAE1}" dt="2019-04-28T03:52:57.945" v="1364" actId="1036"/>
          <ac:spMkLst>
            <pc:docMk/>
            <pc:sldMk cId="2953670850" sldId="261"/>
            <ac:spMk id="36" creationId="{91013D0D-3A55-4C10-B953-FB2B8DFA28D4}"/>
          </ac:spMkLst>
        </pc:spChg>
        <pc:spChg chg="add mod ord">
          <ac:chgData name="Seongwon Kim" userId="e239f6aa-bae0-479a-937e-cffb4d16efae" providerId="ADAL" clId="{74577B28-A8D3-4AD1-8E15-7661BFE2FAE1}" dt="2019-04-28T03:52:54.789" v="1363" actId="1036"/>
          <ac:spMkLst>
            <pc:docMk/>
            <pc:sldMk cId="2953670850" sldId="261"/>
            <ac:spMk id="37" creationId="{03F42775-E660-4124-B1C1-009178BFDF07}"/>
          </ac:spMkLst>
        </pc:spChg>
        <pc:spChg chg="add mod">
          <ac:chgData name="Seongwon Kim" userId="e239f6aa-bae0-479a-937e-cffb4d16efae" providerId="ADAL" clId="{74577B28-A8D3-4AD1-8E15-7661BFE2FAE1}" dt="2019-04-28T04:37:12.366" v="2213" actId="164"/>
          <ac:spMkLst>
            <pc:docMk/>
            <pc:sldMk cId="2953670850" sldId="261"/>
            <ac:spMk id="49" creationId="{A2B608AD-7328-4207-8940-1AF9BA4599B7}"/>
          </ac:spMkLst>
        </pc:spChg>
        <pc:spChg chg="add mod">
          <ac:chgData name="Seongwon Kim" userId="e239f6aa-bae0-479a-937e-cffb4d16efae" providerId="ADAL" clId="{74577B28-A8D3-4AD1-8E15-7661BFE2FAE1}" dt="2019-04-28T04:47:41.211" v="2347" actId="164"/>
          <ac:spMkLst>
            <pc:docMk/>
            <pc:sldMk cId="2953670850" sldId="261"/>
            <ac:spMk id="50" creationId="{E8D4EA9E-19E8-4310-BAC7-121F1919238F}"/>
          </ac:spMkLst>
        </pc:spChg>
        <pc:spChg chg="add mod">
          <ac:chgData name="Seongwon Kim" userId="e239f6aa-bae0-479a-937e-cffb4d16efae" providerId="ADAL" clId="{74577B28-A8D3-4AD1-8E15-7661BFE2FAE1}" dt="2019-04-28T04:37:16.568" v="2217" actId="164"/>
          <ac:spMkLst>
            <pc:docMk/>
            <pc:sldMk cId="2953670850" sldId="261"/>
            <ac:spMk id="51" creationId="{795E60DF-4978-4819-A399-61EB8C923D7E}"/>
          </ac:spMkLst>
        </pc:spChg>
        <pc:spChg chg="add mod">
          <ac:chgData name="Seongwon Kim" userId="e239f6aa-bae0-479a-937e-cffb4d16efae" providerId="ADAL" clId="{74577B28-A8D3-4AD1-8E15-7661BFE2FAE1}" dt="2019-04-28T04:47:35.966" v="2346" actId="164"/>
          <ac:spMkLst>
            <pc:docMk/>
            <pc:sldMk cId="2953670850" sldId="261"/>
            <ac:spMk id="52" creationId="{4572C029-7940-4080-87F0-43B5E4F74356}"/>
          </ac:spMkLst>
        </pc:spChg>
        <pc:spChg chg="add mod ord">
          <ac:chgData name="Seongwon Kim" userId="e239f6aa-bae0-479a-937e-cffb4d16efae" providerId="ADAL" clId="{74577B28-A8D3-4AD1-8E15-7661BFE2FAE1}" dt="2019-04-28T04:47:55.281" v="2354" actId="164"/>
          <ac:spMkLst>
            <pc:docMk/>
            <pc:sldMk cId="2953670850" sldId="261"/>
            <ac:spMk id="53" creationId="{D9AA4473-24BD-44D4-A468-614FBAB96DEB}"/>
          </ac:spMkLst>
        </pc:spChg>
        <pc:spChg chg="add mod">
          <ac:chgData name="Seongwon Kim" userId="e239f6aa-bae0-479a-937e-cffb4d16efae" providerId="ADAL" clId="{74577B28-A8D3-4AD1-8E15-7661BFE2FAE1}" dt="2019-04-28T04:48:41.298" v="2383" actId="164"/>
          <ac:spMkLst>
            <pc:docMk/>
            <pc:sldMk cId="2953670850" sldId="261"/>
            <ac:spMk id="99" creationId="{260604A8-C60C-484C-91F8-5592FA21894A}"/>
          </ac:spMkLst>
        </pc:spChg>
        <pc:spChg chg="add mod">
          <ac:chgData name="Seongwon Kim" userId="e239f6aa-bae0-479a-937e-cffb4d16efae" providerId="ADAL" clId="{74577B28-A8D3-4AD1-8E15-7661BFE2FAE1}" dt="2019-04-28T04:51:28.409" v="2422" actId="164"/>
          <ac:spMkLst>
            <pc:docMk/>
            <pc:sldMk cId="2953670850" sldId="261"/>
            <ac:spMk id="132" creationId="{EB68F891-97DF-4759-AF80-4B89F870CF2E}"/>
          </ac:spMkLst>
        </pc:spChg>
        <pc:grpChg chg="add mod">
          <ac:chgData name="Seongwon Kim" userId="e239f6aa-bae0-479a-937e-cffb4d16efae" providerId="ADAL" clId="{74577B28-A8D3-4AD1-8E15-7661BFE2FAE1}" dt="2019-04-28T09:23:11.854" v="4643" actId="14861"/>
          <ac:grpSpMkLst>
            <pc:docMk/>
            <pc:sldMk cId="2953670850" sldId="261"/>
            <ac:grpSpMk id="7" creationId="{116D460D-BC19-4C98-9124-805743F36D44}"/>
          </ac:grpSpMkLst>
        </pc:grpChg>
        <pc:grpChg chg="add mod">
          <ac:chgData name="Seongwon Kim" userId="e239f6aa-bae0-479a-937e-cffb4d16efae" providerId="ADAL" clId="{74577B28-A8D3-4AD1-8E15-7661BFE2FAE1}" dt="2019-04-28T04:47:35.966" v="2346" actId="164"/>
          <ac:grpSpMkLst>
            <pc:docMk/>
            <pc:sldMk cId="2953670850" sldId="261"/>
            <ac:grpSpMk id="38" creationId="{1C68BC38-C974-4FDE-956A-E589EA286B59}"/>
          </ac:grpSpMkLst>
        </pc:grpChg>
        <pc:grpChg chg="add mod">
          <ac:chgData name="Seongwon Kim" userId="e239f6aa-bae0-479a-937e-cffb4d16efae" providerId="ADAL" clId="{74577B28-A8D3-4AD1-8E15-7661BFE2FAE1}" dt="2019-04-28T04:36:49.372" v="2203" actId="164"/>
          <ac:grpSpMkLst>
            <pc:docMk/>
            <pc:sldMk cId="2953670850" sldId="261"/>
            <ac:grpSpMk id="39" creationId="{30B1342C-5428-4F52-ABB6-4D0C76DDDD30}"/>
          </ac:grpSpMkLst>
        </pc:grpChg>
        <pc:grpChg chg="add mod">
          <ac:chgData name="Seongwon Kim" userId="e239f6aa-bae0-479a-937e-cffb4d16efae" providerId="ADAL" clId="{74577B28-A8D3-4AD1-8E15-7661BFE2FAE1}" dt="2019-04-28T03:52:07.208" v="1335" actId="164"/>
          <ac:grpSpMkLst>
            <pc:docMk/>
            <pc:sldMk cId="2953670850" sldId="261"/>
            <ac:grpSpMk id="40" creationId="{6F9164E5-E37F-4EE0-8F37-E73BAFC90C29}"/>
          </ac:grpSpMkLst>
        </pc:grpChg>
        <pc:grpChg chg="add mod">
          <ac:chgData name="Seongwon Kim" userId="e239f6aa-bae0-479a-937e-cffb4d16efae" providerId="ADAL" clId="{74577B28-A8D3-4AD1-8E15-7661BFE2FAE1}" dt="2019-04-28T04:36:47.013" v="2202" actId="164"/>
          <ac:grpSpMkLst>
            <pc:docMk/>
            <pc:sldMk cId="2953670850" sldId="261"/>
            <ac:grpSpMk id="41" creationId="{30B1FF91-25D1-4636-B801-A7F8BB787E01}"/>
          </ac:grpSpMkLst>
        </pc:grpChg>
        <pc:grpChg chg="add mod">
          <ac:chgData name="Seongwon Kim" userId="e239f6aa-bae0-479a-937e-cffb4d16efae" providerId="ADAL" clId="{74577B28-A8D3-4AD1-8E15-7661BFE2FAE1}" dt="2019-04-28T04:47:41.211" v="2347" actId="164"/>
          <ac:grpSpMkLst>
            <pc:docMk/>
            <pc:sldMk cId="2953670850" sldId="261"/>
            <ac:grpSpMk id="42" creationId="{B7A3491C-DFB9-4E13-9B68-BEA35D54EDB2}"/>
          </ac:grpSpMkLst>
        </pc:grpChg>
        <pc:grpChg chg="add del mod">
          <ac:chgData name="Seongwon Kim" userId="e239f6aa-bae0-479a-937e-cffb4d16efae" providerId="ADAL" clId="{74577B28-A8D3-4AD1-8E15-7661BFE2FAE1}" dt="2019-04-28T03:56:59.137" v="1444" actId="165"/>
          <ac:grpSpMkLst>
            <pc:docMk/>
            <pc:sldMk cId="2953670850" sldId="261"/>
            <ac:grpSpMk id="48" creationId="{19B41421-89F9-431D-8EB3-F14B2553D4C6}"/>
          </ac:grpSpMkLst>
        </pc:grpChg>
        <pc:grpChg chg="add mod ord">
          <ac:chgData name="Seongwon Kim" userId="e239f6aa-bae0-479a-937e-cffb4d16efae" providerId="ADAL" clId="{74577B28-A8D3-4AD1-8E15-7661BFE2FAE1}" dt="2019-04-28T04:37:12.366" v="2213" actId="164"/>
          <ac:grpSpMkLst>
            <pc:docMk/>
            <pc:sldMk cId="2953670850" sldId="261"/>
            <ac:grpSpMk id="65" creationId="{0063843E-6915-41E3-B548-E9F272B82789}"/>
          </ac:grpSpMkLst>
        </pc:grpChg>
        <pc:grpChg chg="add mod ord">
          <ac:chgData name="Seongwon Kim" userId="e239f6aa-bae0-479a-937e-cffb4d16efae" providerId="ADAL" clId="{74577B28-A8D3-4AD1-8E15-7661BFE2FAE1}" dt="2019-04-28T04:37:16.568" v="2217" actId="164"/>
          <ac:grpSpMkLst>
            <pc:docMk/>
            <pc:sldMk cId="2953670850" sldId="261"/>
            <ac:grpSpMk id="66" creationId="{27FA8B06-0A94-49E6-BDED-A12E1E5A08C2}"/>
          </ac:grpSpMkLst>
        </pc:grpChg>
        <pc:grpChg chg="add del mod">
          <ac:chgData name="Seongwon Kim" userId="e239f6aa-bae0-479a-937e-cffb4d16efae" providerId="ADAL" clId="{74577B28-A8D3-4AD1-8E15-7661BFE2FAE1}" dt="2019-04-28T04:48:19.754" v="2363" actId="478"/>
          <ac:grpSpMkLst>
            <pc:docMk/>
            <pc:sldMk cId="2953670850" sldId="261"/>
            <ac:grpSpMk id="67" creationId="{58403CBD-1A23-4D10-99B3-4769820B7A13}"/>
          </ac:grpSpMkLst>
        </pc:grpChg>
        <pc:grpChg chg="add del mod">
          <ac:chgData name="Seongwon Kim" userId="e239f6aa-bae0-479a-937e-cffb4d16efae" providerId="ADAL" clId="{74577B28-A8D3-4AD1-8E15-7661BFE2FAE1}" dt="2019-04-28T04:48:19.754" v="2363" actId="478"/>
          <ac:grpSpMkLst>
            <pc:docMk/>
            <pc:sldMk cId="2953670850" sldId="261"/>
            <ac:grpSpMk id="68" creationId="{F29699E4-C809-4A01-829E-66CDBAECFA24}"/>
          </ac:grpSpMkLst>
        </pc:grpChg>
        <pc:grpChg chg="add del mod">
          <ac:chgData name="Seongwon Kim" userId="e239f6aa-bae0-479a-937e-cffb4d16efae" providerId="ADAL" clId="{74577B28-A8D3-4AD1-8E15-7661BFE2FAE1}" dt="2019-04-28T04:48:19.754" v="2363" actId="478"/>
          <ac:grpSpMkLst>
            <pc:docMk/>
            <pc:sldMk cId="2953670850" sldId="261"/>
            <ac:grpSpMk id="69" creationId="{ED3568DD-3121-4666-8B6C-647DBEC77135}"/>
          </ac:grpSpMkLst>
        </pc:grpChg>
        <pc:grpChg chg="add mod ord">
          <ac:chgData name="Seongwon Kim" userId="e239f6aa-bae0-479a-937e-cffb4d16efae" providerId="ADAL" clId="{74577B28-A8D3-4AD1-8E15-7661BFE2FAE1}" dt="2019-04-28T04:47:55.281" v="2354" actId="164"/>
          <ac:grpSpMkLst>
            <pc:docMk/>
            <pc:sldMk cId="2953670850" sldId="261"/>
            <ac:grpSpMk id="70" creationId="{039F1922-3E03-4F16-B3B8-7CECA04F7BE8}"/>
          </ac:grpSpMkLst>
        </pc:grpChg>
        <pc:grpChg chg="add del mod">
          <ac:chgData name="Seongwon Kim" userId="e239f6aa-bae0-479a-937e-cffb4d16efae" providerId="ADAL" clId="{74577B28-A8D3-4AD1-8E15-7661BFE2FAE1}" dt="2019-04-28T04:48:19.754" v="2363" actId="478"/>
          <ac:grpSpMkLst>
            <pc:docMk/>
            <pc:sldMk cId="2953670850" sldId="261"/>
            <ac:grpSpMk id="71" creationId="{8129B67D-842E-4401-8D76-99C8521DC6B5}"/>
          </ac:grpSpMkLst>
        </pc:grpChg>
        <pc:grpChg chg="add mod ord">
          <ac:chgData name="Seongwon Kim" userId="e239f6aa-bae0-479a-937e-cffb4d16efae" providerId="ADAL" clId="{74577B28-A8D3-4AD1-8E15-7661BFE2FAE1}" dt="2019-04-28T04:48:41.298" v="2383" actId="164"/>
          <ac:grpSpMkLst>
            <pc:docMk/>
            <pc:sldMk cId="2953670850" sldId="261"/>
            <ac:grpSpMk id="72" creationId="{7F2E511A-1792-48F7-B166-BA097CA71578}"/>
          </ac:grpSpMkLst>
        </pc:grpChg>
        <pc:grpChg chg="add del ord">
          <ac:chgData name="Seongwon Kim" userId="e239f6aa-bae0-479a-937e-cffb4d16efae" providerId="ADAL" clId="{74577B28-A8D3-4AD1-8E15-7661BFE2FAE1}" dt="2019-04-28T04:50:38.812" v="2414" actId="478"/>
          <ac:grpSpMkLst>
            <pc:docMk/>
            <pc:sldMk cId="2953670850" sldId="261"/>
            <ac:grpSpMk id="78" creationId="{1A0C2A88-CDD2-40EF-9A62-50278879606D}"/>
          </ac:grpSpMkLst>
        </pc:grpChg>
        <pc:grpChg chg="add del">
          <ac:chgData name="Seongwon Kim" userId="e239f6aa-bae0-479a-937e-cffb4d16efae" providerId="ADAL" clId="{74577B28-A8D3-4AD1-8E15-7661BFE2FAE1}" dt="2019-04-28T04:50:38.812" v="2414" actId="478"/>
          <ac:grpSpMkLst>
            <pc:docMk/>
            <pc:sldMk cId="2953670850" sldId="261"/>
            <ac:grpSpMk id="83" creationId="{A9E162E7-F1F2-4C9A-A4DD-0E7F4D14640C}"/>
          </ac:grpSpMkLst>
        </pc:grpChg>
        <pc:grpChg chg="add del mod">
          <ac:chgData name="Seongwon Kim" userId="e239f6aa-bae0-479a-937e-cffb4d16efae" providerId="ADAL" clId="{74577B28-A8D3-4AD1-8E15-7661BFE2FAE1}" dt="2019-04-28T04:50:38.812" v="2414" actId="478"/>
          <ac:grpSpMkLst>
            <pc:docMk/>
            <pc:sldMk cId="2953670850" sldId="261"/>
            <ac:grpSpMk id="91" creationId="{651E679C-53B4-4C5F-9D04-DD169E3BE0B9}"/>
          </ac:grpSpMkLst>
        </pc:grpChg>
        <pc:grpChg chg="add del mod ord">
          <ac:chgData name="Seongwon Kim" userId="e239f6aa-bae0-479a-937e-cffb4d16efae" providerId="ADAL" clId="{74577B28-A8D3-4AD1-8E15-7661BFE2FAE1}" dt="2019-04-28T04:50:38.812" v="2414" actId="478"/>
          <ac:grpSpMkLst>
            <pc:docMk/>
            <pc:sldMk cId="2953670850" sldId="261"/>
            <ac:grpSpMk id="100" creationId="{FD573BD8-28AD-4A8A-B36F-719457833307}"/>
          </ac:grpSpMkLst>
        </pc:grpChg>
        <pc:grpChg chg="add">
          <ac:chgData name="Seongwon Kim" userId="e239f6aa-bae0-479a-937e-cffb4d16efae" providerId="ADAL" clId="{74577B28-A8D3-4AD1-8E15-7661BFE2FAE1}" dt="2019-04-28T04:50:39.156" v="2415"/>
          <ac:grpSpMkLst>
            <pc:docMk/>
            <pc:sldMk cId="2953670850" sldId="261"/>
            <ac:grpSpMk id="101" creationId="{221D25C5-5C40-4C85-B524-DF8FFBDA1957}"/>
          </ac:grpSpMkLst>
        </pc:grpChg>
        <pc:grpChg chg="add mod">
          <ac:chgData name="Seongwon Kim" userId="e239f6aa-bae0-479a-937e-cffb4d16efae" providerId="ADAL" clId="{74577B28-A8D3-4AD1-8E15-7661BFE2FAE1}" dt="2019-04-28T04:51:28.409" v="2422" actId="164"/>
          <ac:grpSpMkLst>
            <pc:docMk/>
            <pc:sldMk cId="2953670850" sldId="261"/>
            <ac:grpSpMk id="109" creationId="{BC7CEA7C-24B0-46A4-957D-6E9DEA3B8D53}"/>
          </ac:grpSpMkLst>
        </pc:grpChg>
        <pc:grpChg chg="add">
          <ac:chgData name="Seongwon Kim" userId="e239f6aa-bae0-479a-937e-cffb4d16efae" providerId="ADAL" clId="{74577B28-A8D3-4AD1-8E15-7661BFE2FAE1}" dt="2019-04-28T04:50:39.156" v="2415"/>
          <ac:grpSpMkLst>
            <pc:docMk/>
            <pc:sldMk cId="2953670850" sldId="261"/>
            <ac:grpSpMk id="117" creationId="{26DDE17A-8FB6-4CA0-A6F3-393730D1ECCD}"/>
          </ac:grpSpMkLst>
        </pc:grpChg>
        <pc:grpChg chg="add">
          <ac:chgData name="Seongwon Kim" userId="e239f6aa-bae0-479a-937e-cffb4d16efae" providerId="ADAL" clId="{74577B28-A8D3-4AD1-8E15-7661BFE2FAE1}" dt="2019-04-28T04:50:39.156" v="2415"/>
          <ac:grpSpMkLst>
            <pc:docMk/>
            <pc:sldMk cId="2953670850" sldId="261"/>
            <ac:grpSpMk id="125" creationId="{61BCEC0F-F4C5-42CC-B708-2C2051C4C6F0}"/>
          </ac:grpSpMkLst>
        </pc:grpChg>
        <pc:grpChg chg="add mod">
          <ac:chgData name="Seongwon Kim" userId="e239f6aa-bae0-479a-937e-cffb4d16efae" providerId="ADAL" clId="{74577B28-A8D3-4AD1-8E15-7661BFE2FAE1}" dt="2019-04-28T04:51:41.455" v="2426" actId="1076"/>
          <ac:grpSpMkLst>
            <pc:docMk/>
            <pc:sldMk cId="2953670850" sldId="261"/>
            <ac:grpSpMk id="133" creationId="{1CA66C48-0524-4553-8FDC-905D9DD244C1}"/>
          </ac:grpSpMkLst>
        </pc:grpChg>
        <pc:picChg chg="add mod">
          <ac:chgData name="Seongwon Kim" userId="e239f6aa-bae0-479a-937e-cffb4d16efae" providerId="ADAL" clId="{74577B28-A8D3-4AD1-8E15-7661BFE2FAE1}" dt="2019-04-28T04:31:21.815" v="2122" actId="14100"/>
          <ac:picMkLst>
            <pc:docMk/>
            <pc:sldMk cId="2953670850" sldId="261"/>
            <ac:picMk id="9" creationId="{AFF35FB8-3B4D-4A63-950B-39B70142415F}"/>
          </ac:picMkLst>
        </pc:picChg>
        <pc:picChg chg="add mod">
          <ac:chgData name="Seongwon Kim" userId="e239f6aa-bae0-479a-937e-cffb4d16efae" providerId="ADAL" clId="{74577B28-A8D3-4AD1-8E15-7661BFE2FAE1}" dt="2019-04-28T03:53:06.208" v="1382" actId="1035"/>
          <ac:picMkLst>
            <pc:docMk/>
            <pc:sldMk cId="2953670850" sldId="261"/>
            <ac:picMk id="11" creationId="{13865EC4-3976-4C08-B109-06C57ADF4317}"/>
          </ac:picMkLst>
        </pc:picChg>
        <pc:picChg chg="add del mod modCrop">
          <ac:chgData name="Seongwon Kim" userId="e239f6aa-bae0-479a-937e-cffb4d16efae" providerId="ADAL" clId="{74577B28-A8D3-4AD1-8E15-7661BFE2FAE1}" dt="2019-04-28T02:26:18.375" v="1131" actId="478"/>
          <ac:picMkLst>
            <pc:docMk/>
            <pc:sldMk cId="2953670850" sldId="261"/>
            <ac:picMk id="23" creationId="{16F8F0B7-51E4-4FC8-9F81-58CA0895BEF8}"/>
          </ac:picMkLst>
        </pc:picChg>
        <pc:picChg chg="add mod modCrop">
          <ac:chgData name="Seongwon Kim" userId="e239f6aa-bae0-479a-937e-cffb4d16efae" providerId="ADAL" clId="{74577B28-A8D3-4AD1-8E15-7661BFE2FAE1}" dt="2019-04-28T03:51:54.243" v="1328" actId="164"/>
          <ac:picMkLst>
            <pc:docMk/>
            <pc:sldMk cId="2953670850" sldId="261"/>
            <ac:picMk id="25" creationId="{DA8D87DA-A2B0-4290-B742-56B32966E575}"/>
          </ac:picMkLst>
        </pc:picChg>
        <pc:picChg chg="add mod">
          <ac:chgData name="Seongwon Kim" userId="e239f6aa-bae0-479a-937e-cffb4d16efae" providerId="ADAL" clId="{74577B28-A8D3-4AD1-8E15-7661BFE2FAE1}" dt="2019-04-28T03:51:50.822" v="1326" actId="164"/>
          <ac:picMkLst>
            <pc:docMk/>
            <pc:sldMk cId="2953670850" sldId="261"/>
            <ac:picMk id="27" creationId="{BC7AB3E7-5FC5-4D65-91AF-5C609A7B4348}"/>
          </ac:picMkLst>
        </pc:picChg>
        <pc:picChg chg="add mod">
          <ac:chgData name="Seongwon Kim" userId="e239f6aa-bae0-479a-937e-cffb4d16efae" providerId="ADAL" clId="{74577B28-A8D3-4AD1-8E15-7661BFE2FAE1}" dt="2019-04-28T03:51:52.962" v="1327" actId="164"/>
          <ac:picMkLst>
            <pc:docMk/>
            <pc:sldMk cId="2953670850" sldId="261"/>
            <ac:picMk id="29" creationId="{45CC158A-710F-4B14-AAF6-F8F0E5F01A3F}"/>
          </ac:picMkLst>
        </pc:picChg>
        <pc:picChg chg="add del mod">
          <ac:chgData name="Seongwon Kim" userId="e239f6aa-bae0-479a-937e-cffb4d16efae" providerId="ADAL" clId="{74577B28-A8D3-4AD1-8E15-7661BFE2FAE1}" dt="2019-04-28T02:32:16.606" v="1191" actId="478"/>
          <ac:picMkLst>
            <pc:docMk/>
            <pc:sldMk cId="2953670850" sldId="261"/>
            <ac:picMk id="31" creationId="{D5315542-3ABC-4476-AED9-E4FA5026D4AB}"/>
          </ac:picMkLst>
        </pc:picChg>
        <pc:picChg chg="add mod">
          <ac:chgData name="Seongwon Kim" userId="e239f6aa-bae0-479a-937e-cffb4d16efae" providerId="ADAL" clId="{74577B28-A8D3-4AD1-8E15-7661BFE2FAE1}" dt="2019-04-28T03:54:16.297" v="1425" actId="1036"/>
          <ac:picMkLst>
            <pc:docMk/>
            <pc:sldMk cId="2953670850" sldId="261"/>
            <ac:picMk id="33" creationId="{F57FCCD6-4316-48DB-9FBB-21917A3E67CB}"/>
          </ac:picMkLst>
        </pc:picChg>
        <pc:picChg chg="add mod">
          <ac:chgData name="Seongwon Kim" userId="e239f6aa-bae0-479a-937e-cffb4d16efae" providerId="ADAL" clId="{74577B28-A8D3-4AD1-8E15-7661BFE2FAE1}" dt="2019-04-28T04:36:49.372" v="2203" actId="164"/>
          <ac:picMkLst>
            <pc:docMk/>
            <pc:sldMk cId="2953670850" sldId="261"/>
            <ac:picMk id="55" creationId="{C5B42AA2-B8D1-4C96-B526-9FF4ED1034C9}"/>
          </ac:picMkLst>
        </pc:picChg>
        <pc:picChg chg="add del mod">
          <ac:chgData name="Seongwon Kim" userId="e239f6aa-bae0-479a-937e-cffb4d16efae" providerId="ADAL" clId="{74577B28-A8D3-4AD1-8E15-7661BFE2FAE1}" dt="2019-04-28T04:33:42.703" v="2140"/>
          <ac:picMkLst>
            <pc:docMk/>
            <pc:sldMk cId="2953670850" sldId="261"/>
            <ac:picMk id="57" creationId="{BE6F8E9F-F486-4251-B96A-E41989B31348}"/>
          </ac:picMkLst>
        </pc:picChg>
        <pc:picChg chg="add del mod">
          <ac:chgData name="Seongwon Kim" userId="e239f6aa-bae0-479a-937e-cffb4d16efae" providerId="ADAL" clId="{74577B28-A8D3-4AD1-8E15-7661BFE2FAE1}" dt="2019-04-28T04:35:19.211" v="2182" actId="478"/>
          <ac:picMkLst>
            <pc:docMk/>
            <pc:sldMk cId="2953670850" sldId="261"/>
            <ac:picMk id="62" creationId="{45FE4E83-DDDB-481A-9D2C-A1CB5CC3BF85}"/>
          </ac:picMkLst>
        </pc:picChg>
        <pc:picChg chg="add mod">
          <ac:chgData name="Seongwon Kim" userId="e239f6aa-bae0-479a-937e-cffb4d16efae" providerId="ADAL" clId="{74577B28-A8D3-4AD1-8E15-7661BFE2FAE1}" dt="2019-04-28T04:36:47.013" v="2202" actId="164"/>
          <ac:picMkLst>
            <pc:docMk/>
            <pc:sldMk cId="2953670850" sldId="261"/>
            <ac:picMk id="64" creationId="{EA9BE7FA-24AF-4FC9-81A0-5C48F094FCAA}"/>
          </ac:picMkLst>
        </pc:picChg>
        <pc:cxnChg chg="add del mod">
          <ac:chgData name="Seongwon Kim" userId="e239f6aa-bae0-479a-937e-cffb4d16efae" providerId="ADAL" clId="{74577B28-A8D3-4AD1-8E15-7661BFE2FAE1}" dt="2019-04-28T03:53:53.713" v="1419" actId="478"/>
          <ac:cxnSpMkLst>
            <pc:docMk/>
            <pc:sldMk cId="2953670850" sldId="261"/>
            <ac:cxnSpMk id="44" creationId="{4B98D82C-B7DA-4192-BBBD-54D05B8E94FB}"/>
          </ac:cxnSpMkLst>
        </pc:cxnChg>
        <pc:cxnChg chg="add del mod">
          <ac:chgData name="Seongwon Kim" userId="e239f6aa-bae0-479a-937e-cffb4d16efae" providerId="ADAL" clId="{74577B28-A8D3-4AD1-8E15-7661BFE2FAE1}" dt="2019-04-28T03:54:22.217" v="1428" actId="478"/>
          <ac:cxnSpMkLst>
            <pc:docMk/>
            <pc:sldMk cId="2953670850" sldId="261"/>
            <ac:cxnSpMk id="47" creationId="{E3229077-2ED7-4925-8713-665BF9352BB1}"/>
          </ac:cxnSpMkLst>
        </pc:cxnChg>
        <pc:cxnChg chg="add del mod">
          <ac:chgData name="Seongwon Kim" userId="e239f6aa-bae0-479a-937e-cffb4d16efae" providerId="ADAL" clId="{74577B28-A8D3-4AD1-8E15-7661BFE2FAE1}" dt="2019-04-28T04:34:36.690" v="2169" actId="478"/>
          <ac:cxnSpMkLst>
            <pc:docMk/>
            <pc:sldMk cId="2953670850" sldId="261"/>
            <ac:cxnSpMk id="59" creationId="{D6178166-B6E6-4EE8-8001-921A849FF030}"/>
          </ac:cxnSpMkLst>
        </pc:cxnChg>
        <pc:cxnChg chg="add del mod">
          <ac:chgData name="Seongwon Kim" userId="e239f6aa-bae0-479a-937e-cffb4d16efae" providerId="ADAL" clId="{74577B28-A8D3-4AD1-8E15-7661BFE2FAE1}" dt="2019-04-28T04:34:36.690" v="2169" actId="478"/>
          <ac:cxnSpMkLst>
            <pc:docMk/>
            <pc:sldMk cId="2953670850" sldId="261"/>
            <ac:cxnSpMk id="60" creationId="{D3B426F0-DAFA-4D86-8F36-1AA93D10381D}"/>
          </ac:cxnSpMkLst>
        </pc:cxnChg>
      </pc:sldChg>
      <pc:sldChg chg="addSp delSp modSp add delAnim modAnim">
        <pc:chgData name="Seongwon Kim" userId="e239f6aa-bae0-479a-937e-cffb4d16efae" providerId="ADAL" clId="{74577B28-A8D3-4AD1-8E15-7661BFE2FAE1}" dt="2019-04-28T09:22:49.233" v="4641" actId="14861"/>
        <pc:sldMkLst>
          <pc:docMk/>
          <pc:sldMk cId="4033451697" sldId="262"/>
        </pc:sldMkLst>
        <pc:spChg chg="mod">
          <ac:chgData name="Seongwon Kim" userId="e239f6aa-bae0-479a-937e-cffb4d16efae" providerId="ADAL" clId="{74577B28-A8D3-4AD1-8E15-7661BFE2FAE1}" dt="2019-04-28T06:30:04.606" v="3110" actId="20577"/>
          <ac:spMkLst>
            <pc:docMk/>
            <pc:sldMk cId="4033451697" sldId="262"/>
            <ac:spMk id="4" creationId="{E200F407-A6DF-4FA2-8DDB-54E0D0DB361A}"/>
          </ac:spMkLst>
        </pc:spChg>
        <pc:spChg chg="add mod">
          <ac:chgData name="Seongwon Kim" userId="e239f6aa-bae0-479a-937e-cffb4d16efae" providerId="ADAL" clId="{74577B28-A8D3-4AD1-8E15-7661BFE2FAE1}" dt="2019-04-28T04:22:31.479" v="2051" actId="164"/>
          <ac:spMkLst>
            <pc:docMk/>
            <pc:sldMk cId="4033451697" sldId="262"/>
            <ac:spMk id="5" creationId="{3DB16AE1-B1B6-4366-BE2B-1CF673696FF0}"/>
          </ac:spMkLst>
        </pc:spChg>
        <pc:spChg chg="add mod">
          <ac:chgData name="Seongwon Kim" userId="e239f6aa-bae0-479a-937e-cffb4d16efae" providerId="ADAL" clId="{74577B28-A8D3-4AD1-8E15-7661BFE2FAE1}" dt="2019-04-28T04:22:29.479" v="2050" actId="164"/>
          <ac:spMkLst>
            <pc:docMk/>
            <pc:sldMk cId="4033451697" sldId="262"/>
            <ac:spMk id="6" creationId="{2D1BDD77-A027-40E6-BADB-A6A5FA908B00}"/>
          </ac:spMkLst>
        </pc:spChg>
        <pc:spChg chg="add mod">
          <ac:chgData name="Seongwon Kim" userId="e239f6aa-bae0-479a-937e-cffb4d16efae" providerId="ADAL" clId="{74577B28-A8D3-4AD1-8E15-7661BFE2FAE1}" dt="2019-04-28T04:22:27.386" v="2049" actId="164"/>
          <ac:spMkLst>
            <pc:docMk/>
            <pc:sldMk cId="4033451697" sldId="262"/>
            <ac:spMk id="7" creationId="{F97506DA-E3D6-4BB2-BFA2-9E266C80CEE8}"/>
          </ac:spMkLst>
        </pc:spChg>
        <pc:spChg chg="add mod ord">
          <ac:chgData name="Seongwon Kim" userId="e239f6aa-bae0-479a-937e-cffb4d16efae" providerId="ADAL" clId="{74577B28-A8D3-4AD1-8E15-7661BFE2FAE1}" dt="2019-04-28T04:22:31.479" v="2051" actId="164"/>
          <ac:spMkLst>
            <pc:docMk/>
            <pc:sldMk cId="4033451697" sldId="262"/>
            <ac:spMk id="10" creationId="{6C4EC0CE-CD53-4961-93C5-B1EAAF5A8365}"/>
          </ac:spMkLst>
        </pc:spChg>
        <pc:spChg chg="add mod ord">
          <ac:chgData name="Seongwon Kim" userId="e239f6aa-bae0-479a-937e-cffb4d16efae" providerId="ADAL" clId="{74577B28-A8D3-4AD1-8E15-7661BFE2FAE1}" dt="2019-04-28T04:22:29.479" v="2050" actId="164"/>
          <ac:spMkLst>
            <pc:docMk/>
            <pc:sldMk cId="4033451697" sldId="262"/>
            <ac:spMk id="15" creationId="{1780B50E-933C-447B-A49E-2C42D65D65AB}"/>
          </ac:spMkLst>
        </pc:spChg>
        <pc:spChg chg="add mod ord">
          <ac:chgData name="Seongwon Kim" userId="e239f6aa-bae0-479a-937e-cffb4d16efae" providerId="ADAL" clId="{74577B28-A8D3-4AD1-8E15-7661BFE2FAE1}" dt="2019-04-28T04:22:27.386" v="2049" actId="164"/>
          <ac:spMkLst>
            <pc:docMk/>
            <pc:sldMk cId="4033451697" sldId="262"/>
            <ac:spMk id="16" creationId="{3B1AC697-AD6C-4B2F-88ED-3EE9A04FC65A}"/>
          </ac:spMkLst>
        </pc:spChg>
        <pc:spChg chg="add mod">
          <ac:chgData name="Seongwon Kim" userId="e239f6aa-bae0-479a-937e-cffb4d16efae" providerId="ADAL" clId="{74577B28-A8D3-4AD1-8E15-7661BFE2FAE1}" dt="2019-04-28T04:22:31.479" v="2051" actId="164"/>
          <ac:spMkLst>
            <pc:docMk/>
            <pc:sldMk cId="4033451697" sldId="262"/>
            <ac:spMk id="17" creationId="{55420F29-059C-45AD-B920-D8815497A656}"/>
          </ac:spMkLst>
        </pc:spChg>
        <pc:spChg chg="add mod">
          <ac:chgData name="Seongwon Kim" userId="e239f6aa-bae0-479a-937e-cffb4d16efae" providerId="ADAL" clId="{74577B28-A8D3-4AD1-8E15-7661BFE2FAE1}" dt="2019-04-28T04:22:29.479" v="2050" actId="164"/>
          <ac:spMkLst>
            <pc:docMk/>
            <pc:sldMk cId="4033451697" sldId="262"/>
            <ac:spMk id="18" creationId="{5827694D-481A-4825-9135-77F0FFC856B3}"/>
          </ac:spMkLst>
        </pc:spChg>
        <pc:spChg chg="add del mod">
          <ac:chgData name="Seongwon Kim" userId="e239f6aa-bae0-479a-937e-cffb4d16efae" providerId="ADAL" clId="{74577B28-A8D3-4AD1-8E15-7661BFE2FAE1}" dt="2019-04-28T04:18:27.860" v="1834" actId="478"/>
          <ac:spMkLst>
            <pc:docMk/>
            <pc:sldMk cId="4033451697" sldId="262"/>
            <ac:spMk id="19" creationId="{6C93F634-E76A-4A89-A2A8-4496B4BEC063}"/>
          </ac:spMkLst>
        </pc:spChg>
        <pc:spChg chg="add mod">
          <ac:chgData name="Seongwon Kim" userId="e239f6aa-bae0-479a-937e-cffb4d16efae" providerId="ADAL" clId="{74577B28-A8D3-4AD1-8E15-7661BFE2FAE1}" dt="2019-04-28T04:22:27.386" v="2049" actId="164"/>
          <ac:spMkLst>
            <pc:docMk/>
            <pc:sldMk cId="4033451697" sldId="262"/>
            <ac:spMk id="20" creationId="{A6BDD7EA-D133-4C3E-AD5E-B42FCA2266D1}"/>
          </ac:spMkLst>
        </pc:spChg>
        <pc:spChg chg="add mod">
          <ac:chgData name="Seongwon Kim" userId="e239f6aa-bae0-479a-937e-cffb4d16efae" providerId="ADAL" clId="{74577B28-A8D3-4AD1-8E15-7661BFE2FAE1}" dt="2019-04-28T04:27:27.502" v="2098" actId="14100"/>
          <ac:spMkLst>
            <pc:docMk/>
            <pc:sldMk cId="4033451697" sldId="262"/>
            <ac:spMk id="30" creationId="{3C82F774-B545-4238-A4A7-3666D2318C86}"/>
          </ac:spMkLst>
        </pc:spChg>
        <pc:spChg chg="add mod">
          <ac:chgData name="Seongwon Kim" userId="e239f6aa-bae0-479a-937e-cffb4d16efae" providerId="ADAL" clId="{74577B28-A8D3-4AD1-8E15-7661BFE2FAE1}" dt="2019-04-28T09:14:21.262" v="4604" actId="1037"/>
          <ac:spMkLst>
            <pc:docMk/>
            <pc:sldMk cId="4033451697" sldId="262"/>
            <ac:spMk id="32" creationId="{04E2F49F-2D65-4BAC-8E44-DAC722B0087C}"/>
          </ac:spMkLst>
        </pc:spChg>
        <pc:spChg chg="add del">
          <ac:chgData name="Seongwon Kim" userId="e239f6aa-bae0-479a-937e-cffb4d16efae" providerId="ADAL" clId="{74577B28-A8D3-4AD1-8E15-7661BFE2FAE1}" dt="2019-04-28T06:45:08.553" v="3230" actId="478"/>
          <ac:spMkLst>
            <pc:docMk/>
            <pc:sldMk cId="4033451697" sldId="262"/>
            <ac:spMk id="33" creationId="{6480A1AB-C7BE-47FE-BDB5-8B5775E6DD1B}"/>
          </ac:spMkLst>
        </pc:spChg>
        <pc:spChg chg="add del">
          <ac:chgData name="Seongwon Kim" userId="e239f6aa-bae0-479a-937e-cffb4d16efae" providerId="ADAL" clId="{74577B28-A8D3-4AD1-8E15-7661BFE2FAE1}" dt="2019-04-28T06:45:08.553" v="3230" actId="478"/>
          <ac:spMkLst>
            <pc:docMk/>
            <pc:sldMk cId="4033451697" sldId="262"/>
            <ac:spMk id="34" creationId="{2EBD41F5-CF8C-4524-9C4B-C98796213F76}"/>
          </ac:spMkLst>
        </pc:spChg>
        <pc:spChg chg="add mod">
          <ac:chgData name="Seongwon Kim" userId="e239f6aa-bae0-479a-937e-cffb4d16efae" providerId="ADAL" clId="{74577B28-A8D3-4AD1-8E15-7661BFE2FAE1}" dt="2019-04-28T09:22:49.233" v="4641" actId="14861"/>
          <ac:spMkLst>
            <pc:docMk/>
            <pc:sldMk cId="4033451697" sldId="262"/>
            <ac:spMk id="35" creationId="{FCEF5D73-0B4F-42A7-B836-105323D11812}"/>
          </ac:spMkLst>
        </pc:spChg>
        <pc:spChg chg="add mod">
          <ac:chgData name="Seongwon Kim" userId="e239f6aa-bae0-479a-937e-cffb4d16efae" providerId="ADAL" clId="{74577B28-A8D3-4AD1-8E15-7661BFE2FAE1}" dt="2019-04-28T06:51:13.689" v="3336"/>
          <ac:spMkLst>
            <pc:docMk/>
            <pc:sldMk cId="4033451697" sldId="262"/>
            <ac:spMk id="36" creationId="{C08BDB73-DE11-4FBF-8702-35DAC4AA202C}"/>
          </ac:spMkLst>
        </pc:spChg>
        <pc:spChg chg="add mod">
          <ac:chgData name="Seongwon Kim" userId="e239f6aa-bae0-479a-937e-cffb4d16efae" providerId="ADAL" clId="{74577B28-A8D3-4AD1-8E15-7661BFE2FAE1}" dt="2019-04-28T09:14:52.281" v="4619"/>
          <ac:spMkLst>
            <pc:docMk/>
            <pc:sldMk cId="4033451697" sldId="262"/>
            <ac:spMk id="37" creationId="{45E80FDA-DB0C-4840-8E94-529FDDAB5321}"/>
          </ac:spMkLst>
        </pc:spChg>
        <pc:grpChg chg="add del mod">
          <ac:chgData name="Seongwon Kim" userId="e239f6aa-bae0-479a-937e-cffb4d16efae" providerId="ADAL" clId="{74577B28-A8D3-4AD1-8E15-7661BFE2FAE1}" dt="2019-04-28T06:44:53.119" v="3228" actId="478"/>
          <ac:grpSpMkLst>
            <pc:docMk/>
            <pc:sldMk cId="4033451697" sldId="262"/>
            <ac:grpSpMk id="2" creationId="{04B56010-F0E8-45B6-8930-38ABB3742F3F}"/>
          </ac:grpSpMkLst>
        </pc:grpChg>
        <pc:grpChg chg="add del mod">
          <ac:chgData name="Seongwon Kim" userId="e239f6aa-bae0-479a-937e-cffb4d16efae" providerId="ADAL" clId="{74577B28-A8D3-4AD1-8E15-7661BFE2FAE1}" dt="2019-04-28T04:11:34.268" v="1688" actId="478"/>
          <ac:grpSpMkLst>
            <pc:docMk/>
            <pc:sldMk cId="4033451697" sldId="262"/>
            <ac:grpSpMk id="11" creationId="{1D3E56D3-1AE5-45CC-9D00-A82CDB03C60F}"/>
          </ac:grpSpMkLst>
        </pc:grpChg>
        <pc:grpChg chg="add mod">
          <ac:chgData name="Seongwon Kim" userId="e239f6aa-bae0-479a-937e-cffb4d16efae" providerId="ADAL" clId="{74577B28-A8D3-4AD1-8E15-7661BFE2FAE1}" dt="2019-04-28T04:23:15.819" v="2076" actId="1076"/>
          <ac:grpSpMkLst>
            <pc:docMk/>
            <pc:sldMk cId="4033451697" sldId="262"/>
            <ac:grpSpMk id="25" creationId="{3287A0D9-8230-448F-8B5F-F1563FDFD323}"/>
          </ac:grpSpMkLst>
        </pc:grpChg>
        <pc:grpChg chg="add mod">
          <ac:chgData name="Seongwon Kim" userId="e239f6aa-bae0-479a-937e-cffb4d16efae" providerId="ADAL" clId="{74577B28-A8D3-4AD1-8E15-7661BFE2FAE1}" dt="2019-04-28T04:23:15.819" v="2076" actId="1076"/>
          <ac:grpSpMkLst>
            <pc:docMk/>
            <pc:sldMk cId="4033451697" sldId="262"/>
            <ac:grpSpMk id="26" creationId="{38A90743-2AD6-42B1-8DEC-CCCCCBB4C738}"/>
          </ac:grpSpMkLst>
        </pc:grpChg>
        <pc:grpChg chg="add mod">
          <ac:chgData name="Seongwon Kim" userId="e239f6aa-bae0-479a-937e-cffb4d16efae" providerId="ADAL" clId="{74577B28-A8D3-4AD1-8E15-7661BFE2FAE1}" dt="2019-04-28T04:23:20.802" v="2078" actId="1076"/>
          <ac:grpSpMkLst>
            <pc:docMk/>
            <pc:sldMk cId="4033451697" sldId="262"/>
            <ac:grpSpMk id="27" creationId="{DE883947-561B-49C2-A610-61A7EEFD2EB2}"/>
          </ac:grpSpMkLst>
        </pc:grpChg>
        <pc:picChg chg="add mod">
          <ac:chgData name="Seongwon Kim" userId="e239f6aa-bae0-479a-937e-cffb4d16efae" providerId="ADAL" clId="{74577B28-A8D3-4AD1-8E15-7661BFE2FAE1}" dt="2019-04-28T09:14:21.262" v="4604" actId="1037"/>
          <ac:picMkLst>
            <pc:docMk/>
            <pc:sldMk cId="4033451697" sldId="262"/>
            <ac:picMk id="31" creationId="{A610F8F0-F8E2-449C-922A-423D4BB5384C}"/>
          </ac:picMkLst>
        </pc:picChg>
        <pc:cxnChg chg="add del mod">
          <ac:chgData name="Seongwon Kim" userId="e239f6aa-bae0-479a-937e-cffb4d16efae" providerId="ADAL" clId="{74577B28-A8D3-4AD1-8E15-7661BFE2FAE1}" dt="2019-04-28T04:09:34.541" v="1660" actId="11529"/>
          <ac:cxnSpMkLst>
            <pc:docMk/>
            <pc:sldMk cId="4033451697" sldId="262"/>
            <ac:cxnSpMk id="9" creationId="{CD90D8D9-AB18-4ACD-ABAE-AFA11C6CF19A}"/>
          </ac:cxnSpMkLst>
        </pc:cxnChg>
        <pc:cxnChg chg="add mod">
          <ac:chgData name="Seongwon Kim" userId="e239f6aa-bae0-479a-937e-cffb4d16efae" providerId="ADAL" clId="{74577B28-A8D3-4AD1-8E15-7661BFE2FAE1}" dt="2019-04-28T04:38:50.606" v="2221" actId="1582"/>
          <ac:cxnSpMkLst>
            <pc:docMk/>
            <pc:sldMk cId="4033451697" sldId="262"/>
            <ac:cxnSpMk id="22" creationId="{3C61A33B-35B7-4FC1-9717-DA72D9F100FB}"/>
          </ac:cxnSpMkLst>
        </pc:cxnChg>
      </pc:sldChg>
      <pc:sldChg chg="addSp delSp modSp add delAnim modAnim">
        <pc:chgData name="Seongwon Kim" userId="e239f6aa-bae0-479a-937e-cffb4d16efae" providerId="ADAL" clId="{74577B28-A8D3-4AD1-8E15-7661BFE2FAE1}" dt="2019-04-29T11:22:41.667" v="10279"/>
        <pc:sldMkLst>
          <pc:docMk/>
          <pc:sldMk cId="2867080955" sldId="265"/>
        </pc:sldMkLst>
        <pc:spChg chg="add mod">
          <ac:chgData name="Seongwon Kim" userId="e239f6aa-bae0-479a-937e-cffb4d16efae" providerId="ADAL" clId="{74577B28-A8D3-4AD1-8E15-7661BFE2FAE1}" dt="2019-04-28T09:22:28.508" v="4640" actId="14861"/>
          <ac:spMkLst>
            <pc:docMk/>
            <pc:sldMk cId="2867080955" sldId="265"/>
            <ac:spMk id="2" creationId="{A35B25B6-1E1D-41E0-B853-1BCDB69676D6}"/>
          </ac:spMkLst>
        </pc:spChg>
        <pc:spChg chg="add mod">
          <ac:chgData name="Seongwon Kim" userId="e239f6aa-bae0-479a-937e-cffb4d16efae" providerId="ADAL" clId="{74577B28-A8D3-4AD1-8E15-7661BFE2FAE1}" dt="2019-04-28T09:14:59.036" v="4639"/>
          <ac:spMkLst>
            <pc:docMk/>
            <pc:sldMk cId="2867080955" sldId="265"/>
            <ac:spMk id="3" creationId="{BBCB6A63-430B-40E1-8D51-0F94E8A58956}"/>
          </ac:spMkLst>
        </pc:spChg>
        <pc:spChg chg="add mod">
          <ac:chgData name="Seongwon Kim" userId="e239f6aa-bae0-479a-937e-cffb4d16efae" providerId="ADAL" clId="{74577B28-A8D3-4AD1-8E15-7661BFE2FAE1}" dt="2019-04-29T11:22:41.667" v="10279"/>
          <ac:spMkLst>
            <pc:docMk/>
            <pc:sldMk cId="2867080955" sldId="265"/>
            <ac:spMk id="4" creationId="{25CA7F6C-0D01-44B2-83D3-E0F72B5860B4}"/>
          </ac:spMkLst>
        </pc:spChg>
        <pc:spChg chg="add mod">
          <ac:chgData name="Seongwon Kim" userId="e239f6aa-bae0-479a-937e-cffb4d16efae" providerId="ADAL" clId="{74577B28-A8D3-4AD1-8E15-7661BFE2FAE1}" dt="2019-04-28T07:47:59.364" v="3841" actId="1037"/>
          <ac:spMkLst>
            <pc:docMk/>
            <pc:sldMk cId="2867080955" sldId="265"/>
            <ac:spMk id="7" creationId="{2A62CC1B-CC01-4912-8379-1710597F41CF}"/>
          </ac:spMkLst>
        </pc:spChg>
        <pc:spChg chg="add mod">
          <ac:chgData name="Seongwon Kim" userId="e239f6aa-bae0-479a-937e-cffb4d16efae" providerId="ADAL" clId="{74577B28-A8D3-4AD1-8E15-7661BFE2FAE1}" dt="2019-04-28T08:23:15.816" v="4321" actId="1037"/>
          <ac:spMkLst>
            <pc:docMk/>
            <pc:sldMk cId="2867080955" sldId="265"/>
            <ac:spMk id="8" creationId="{81777A85-0AE2-4B0D-AA95-1676802D6635}"/>
          </ac:spMkLst>
        </pc:spChg>
        <pc:spChg chg="add mod">
          <ac:chgData name="Seongwon Kim" userId="e239f6aa-bae0-479a-937e-cffb4d16efae" providerId="ADAL" clId="{74577B28-A8D3-4AD1-8E15-7661BFE2FAE1}" dt="2019-04-28T07:49:43.840" v="3917" actId="1037"/>
          <ac:spMkLst>
            <pc:docMk/>
            <pc:sldMk cId="2867080955" sldId="265"/>
            <ac:spMk id="9" creationId="{0F704C9F-2A0F-4050-828C-844458DAB201}"/>
          </ac:spMkLst>
        </pc:spChg>
        <pc:spChg chg="add mod">
          <ac:chgData name="Seongwon Kim" userId="e239f6aa-bae0-479a-937e-cffb4d16efae" providerId="ADAL" clId="{74577B28-A8D3-4AD1-8E15-7661BFE2FAE1}" dt="2019-04-28T08:23:07.777" v="4311" actId="1038"/>
          <ac:spMkLst>
            <pc:docMk/>
            <pc:sldMk cId="2867080955" sldId="265"/>
            <ac:spMk id="10" creationId="{B76504B8-FE89-411B-BCF9-CE681AE07525}"/>
          </ac:spMkLst>
        </pc:spChg>
        <pc:spChg chg="add mod">
          <ac:chgData name="Seongwon Kim" userId="e239f6aa-bae0-479a-937e-cffb4d16efae" providerId="ADAL" clId="{74577B28-A8D3-4AD1-8E15-7661BFE2FAE1}" dt="2019-04-28T07:50:18.159" v="3940" actId="1038"/>
          <ac:spMkLst>
            <pc:docMk/>
            <pc:sldMk cId="2867080955" sldId="265"/>
            <ac:spMk id="11" creationId="{18456CE6-A7B8-459C-8E9E-4F8A27045254}"/>
          </ac:spMkLst>
        </pc:spChg>
        <pc:spChg chg="add mod ord">
          <ac:chgData name="Seongwon Kim" userId="e239f6aa-bae0-479a-937e-cffb4d16efae" providerId="ADAL" clId="{74577B28-A8D3-4AD1-8E15-7661BFE2FAE1}" dt="2019-04-28T07:47:50.428" v="3818" actId="1038"/>
          <ac:spMkLst>
            <pc:docMk/>
            <pc:sldMk cId="2867080955" sldId="265"/>
            <ac:spMk id="14" creationId="{1E7C83B8-42F9-4EC6-846C-4A528A7CFDC2}"/>
          </ac:spMkLst>
        </pc:spChg>
        <pc:spChg chg="add del">
          <ac:chgData name="Seongwon Kim" userId="e239f6aa-bae0-479a-937e-cffb4d16efae" providerId="ADAL" clId="{74577B28-A8D3-4AD1-8E15-7661BFE2FAE1}" dt="2019-04-28T07:40:45.283" v="3733"/>
          <ac:spMkLst>
            <pc:docMk/>
            <pc:sldMk cId="2867080955" sldId="265"/>
            <ac:spMk id="15" creationId="{C3F0ED17-92EA-44F8-85E0-7E99AC88D31B}"/>
          </ac:spMkLst>
        </pc:spChg>
        <pc:spChg chg="add mod ord">
          <ac:chgData name="Seongwon Kim" userId="e239f6aa-bae0-479a-937e-cffb4d16efae" providerId="ADAL" clId="{74577B28-A8D3-4AD1-8E15-7661BFE2FAE1}" dt="2019-04-28T08:11:15.785" v="4150" actId="164"/>
          <ac:spMkLst>
            <pc:docMk/>
            <pc:sldMk cId="2867080955" sldId="265"/>
            <ac:spMk id="17" creationId="{63354436-C33A-41AF-AF40-C6A2C0D0DEA2}"/>
          </ac:spMkLst>
        </pc:spChg>
        <pc:spChg chg="add mod ord">
          <ac:chgData name="Seongwon Kim" userId="e239f6aa-bae0-479a-937e-cffb4d16efae" providerId="ADAL" clId="{74577B28-A8D3-4AD1-8E15-7661BFE2FAE1}" dt="2019-04-28T08:23:12.501" v="4317" actId="1037"/>
          <ac:spMkLst>
            <pc:docMk/>
            <pc:sldMk cId="2867080955" sldId="265"/>
            <ac:spMk id="18" creationId="{D7ACF7E9-03A4-4C46-8B64-2222E95F23D5}"/>
          </ac:spMkLst>
        </pc:spChg>
        <pc:spChg chg="add mod ord">
          <ac:chgData name="Seongwon Kim" userId="e239f6aa-bae0-479a-937e-cffb4d16efae" providerId="ADAL" clId="{74577B28-A8D3-4AD1-8E15-7661BFE2FAE1}" dt="2019-04-28T08:37:20.870" v="4349" actId="164"/>
          <ac:spMkLst>
            <pc:docMk/>
            <pc:sldMk cId="2867080955" sldId="265"/>
            <ac:spMk id="19" creationId="{BDCA6222-4232-4D77-8F35-B03693160A04}"/>
          </ac:spMkLst>
        </pc:spChg>
        <pc:spChg chg="add del mod">
          <ac:chgData name="Seongwon Kim" userId="e239f6aa-bae0-479a-937e-cffb4d16efae" providerId="ADAL" clId="{74577B28-A8D3-4AD1-8E15-7661BFE2FAE1}" dt="2019-04-28T07:49:07.497" v="3873" actId="478"/>
          <ac:spMkLst>
            <pc:docMk/>
            <pc:sldMk cId="2867080955" sldId="265"/>
            <ac:spMk id="20" creationId="{C930B9D4-7A61-4C76-8DF1-DCF02547866A}"/>
          </ac:spMkLst>
        </pc:spChg>
        <pc:spChg chg="add mod ord">
          <ac:chgData name="Seongwon Kim" userId="e239f6aa-bae0-479a-937e-cffb4d16efae" providerId="ADAL" clId="{74577B28-A8D3-4AD1-8E15-7661BFE2FAE1}" dt="2019-04-28T08:37:23.201" v="4350" actId="164"/>
          <ac:spMkLst>
            <pc:docMk/>
            <pc:sldMk cId="2867080955" sldId="265"/>
            <ac:spMk id="21" creationId="{C29BEBF3-6834-425A-AF65-5E40C172EBB4}"/>
          </ac:spMkLst>
        </pc:spChg>
        <pc:spChg chg="add mod ord">
          <ac:chgData name="Seongwon Kim" userId="e239f6aa-bae0-479a-937e-cffb4d16efae" providerId="ADAL" clId="{74577B28-A8D3-4AD1-8E15-7661BFE2FAE1}" dt="2019-04-28T08:44:49.388" v="4450" actId="164"/>
          <ac:spMkLst>
            <pc:docMk/>
            <pc:sldMk cId="2867080955" sldId="265"/>
            <ac:spMk id="22" creationId="{3EA8E23E-1743-4CDF-9DBD-5A107292C732}"/>
          </ac:spMkLst>
        </pc:spChg>
        <pc:spChg chg="add del mod">
          <ac:chgData name="Seongwon Kim" userId="e239f6aa-bae0-479a-937e-cffb4d16efae" providerId="ADAL" clId="{74577B28-A8D3-4AD1-8E15-7661BFE2FAE1}" dt="2019-04-28T08:20:26.568" v="4233" actId="478"/>
          <ac:spMkLst>
            <pc:docMk/>
            <pc:sldMk cId="2867080955" sldId="265"/>
            <ac:spMk id="46" creationId="{47EFADBE-35E9-4DBC-88D3-2CD5CD5F3DA7}"/>
          </ac:spMkLst>
        </pc:spChg>
        <pc:spChg chg="add mod">
          <ac:chgData name="Seongwon Kim" userId="e239f6aa-bae0-479a-937e-cffb4d16efae" providerId="ADAL" clId="{74577B28-A8D3-4AD1-8E15-7661BFE2FAE1}" dt="2019-04-28T08:22:34.486" v="4292" actId="164"/>
          <ac:spMkLst>
            <pc:docMk/>
            <pc:sldMk cId="2867080955" sldId="265"/>
            <ac:spMk id="47" creationId="{F8335D6A-D702-4383-8F24-46F9F0A86C90}"/>
          </ac:spMkLst>
        </pc:spChg>
        <pc:spChg chg="add mod">
          <ac:chgData name="Seongwon Kim" userId="e239f6aa-bae0-479a-937e-cffb4d16efae" providerId="ADAL" clId="{74577B28-A8D3-4AD1-8E15-7661BFE2FAE1}" dt="2019-04-28T08:39:31.083" v="4435" actId="164"/>
          <ac:spMkLst>
            <pc:docMk/>
            <pc:sldMk cId="2867080955" sldId="265"/>
            <ac:spMk id="59" creationId="{803EE041-78AA-450D-BD1D-7888B0A42E19}"/>
          </ac:spMkLst>
        </pc:spChg>
        <pc:grpChg chg="add mod">
          <ac:chgData name="Seongwon Kim" userId="e239f6aa-bae0-479a-937e-cffb4d16efae" providerId="ADAL" clId="{74577B28-A8D3-4AD1-8E15-7661BFE2FAE1}" dt="2019-04-28T07:30:46.011" v="3566" actId="164"/>
          <ac:grpSpMkLst>
            <pc:docMk/>
            <pc:sldMk cId="2867080955" sldId="265"/>
            <ac:grpSpMk id="12" creationId="{DA637BF2-2D9A-40C0-B052-F87462FDE4AB}"/>
          </ac:grpSpMkLst>
        </pc:grpChg>
        <pc:grpChg chg="add mod">
          <ac:chgData name="Seongwon Kim" userId="e239f6aa-bae0-479a-937e-cffb4d16efae" providerId="ADAL" clId="{74577B28-A8D3-4AD1-8E15-7661BFE2FAE1}" dt="2019-04-28T07:50:14.582" v="3932" actId="1036"/>
          <ac:grpSpMkLst>
            <pc:docMk/>
            <pc:sldMk cId="2867080955" sldId="265"/>
            <ac:grpSpMk id="13" creationId="{03FFF921-F461-481B-8003-809DC349049E}"/>
          </ac:grpSpMkLst>
        </pc:grpChg>
        <pc:grpChg chg="add mod ord">
          <ac:chgData name="Seongwon Kim" userId="e239f6aa-bae0-479a-937e-cffb4d16efae" providerId="ADAL" clId="{74577B28-A8D3-4AD1-8E15-7661BFE2FAE1}" dt="2019-04-28T08:45:30.519" v="4546" actId="1035"/>
          <ac:grpSpMkLst>
            <pc:docMk/>
            <pc:sldMk cId="2867080955" sldId="265"/>
            <ac:grpSpMk id="36" creationId="{DA20BB0F-430B-439E-9224-59A014F2A4FA}"/>
          </ac:grpSpMkLst>
        </pc:grpChg>
        <pc:grpChg chg="add mod">
          <ac:chgData name="Seongwon Kim" userId="e239f6aa-bae0-479a-937e-cffb4d16efae" providerId="ADAL" clId="{74577B28-A8D3-4AD1-8E15-7661BFE2FAE1}" dt="2019-04-28T08:11:45.615" v="4159" actId="164"/>
          <ac:grpSpMkLst>
            <pc:docMk/>
            <pc:sldMk cId="2867080955" sldId="265"/>
            <ac:grpSpMk id="37" creationId="{BFF2CBD9-79AA-4C95-8587-BBFA5CC5FC71}"/>
          </ac:grpSpMkLst>
        </pc:grpChg>
        <pc:grpChg chg="add mod ord">
          <ac:chgData name="Seongwon Kim" userId="e239f6aa-bae0-479a-937e-cffb4d16efae" providerId="ADAL" clId="{74577B28-A8D3-4AD1-8E15-7661BFE2FAE1}" dt="2019-04-28T08:22:34.486" v="4292" actId="164"/>
          <ac:grpSpMkLst>
            <pc:docMk/>
            <pc:sldMk cId="2867080955" sldId="265"/>
            <ac:grpSpMk id="44" creationId="{08BEEBA8-2663-4428-B84D-5B8001BDB1B1}"/>
          </ac:grpSpMkLst>
        </pc:grpChg>
        <pc:grpChg chg="add mod ord">
          <ac:chgData name="Seongwon Kim" userId="e239f6aa-bae0-479a-937e-cffb4d16efae" providerId="ADAL" clId="{74577B28-A8D3-4AD1-8E15-7661BFE2FAE1}" dt="2019-04-28T08:45:30.519" v="4546" actId="1035"/>
          <ac:grpSpMkLst>
            <pc:docMk/>
            <pc:sldMk cId="2867080955" sldId="265"/>
            <ac:grpSpMk id="48" creationId="{4D6283E7-BFB8-4D5F-B9AD-6627BBE3EA48}"/>
          </ac:grpSpMkLst>
        </pc:grpChg>
        <pc:grpChg chg="add mod ord">
          <ac:chgData name="Seongwon Kim" userId="e239f6aa-bae0-479a-937e-cffb4d16efae" providerId="ADAL" clId="{74577B28-A8D3-4AD1-8E15-7661BFE2FAE1}" dt="2019-04-28T08:39:31.083" v="4435" actId="164"/>
          <ac:grpSpMkLst>
            <pc:docMk/>
            <pc:sldMk cId="2867080955" sldId="265"/>
            <ac:grpSpMk id="57" creationId="{B70EFC66-CB04-460F-A342-B68467D50639}"/>
          </ac:grpSpMkLst>
        </pc:grpChg>
        <pc:grpChg chg="add mod ord">
          <ac:chgData name="Seongwon Kim" userId="e239f6aa-bae0-479a-937e-cffb4d16efae" providerId="ADAL" clId="{74577B28-A8D3-4AD1-8E15-7661BFE2FAE1}" dt="2019-04-28T08:45:30.519" v="4546" actId="1035"/>
          <ac:grpSpMkLst>
            <pc:docMk/>
            <pc:sldMk cId="2867080955" sldId="265"/>
            <ac:grpSpMk id="58" creationId="{69EAB3A2-70C1-480B-82FD-B6E28F71ABB0}"/>
          </ac:grpSpMkLst>
        </pc:grpChg>
        <pc:grpChg chg="add mod ord">
          <ac:chgData name="Seongwon Kim" userId="e239f6aa-bae0-479a-937e-cffb4d16efae" providerId="ADAL" clId="{74577B28-A8D3-4AD1-8E15-7661BFE2FAE1}" dt="2019-04-28T08:45:30.519" v="4546" actId="1035"/>
          <ac:grpSpMkLst>
            <pc:docMk/>
            <pc:sldMk cId="2867080955" sldId="265"/>
            <ac:grpSpMk id="60" creationId="{DF300458-D7BE-41E4-A899-300CBAAA55E9}"/>
          </ac:grpSpMkLst>
        </pc:grpChg>
        <pc:grpChg chg="add mod ord">
          <ac:chgData name="Seongwon Kim" userId="e239f6aa-bae0-479a-937e-cffb4d16efae" providerId="ADAL" clId="{74577B28-A8D3-4AD1-8E15-7661BFE2FAE1}" dt="2019-04-28T08:45:30.519" v="4546" actId="1035"/>
          <ac:grpSpMkLst>
            <pc:docMk/>
            <pc:sldMk cId="2867080955" sldId="265"/>
            <ac:grpSpMk id="63" creationId="{C8BECBE3-6585-4394-A876-347025D3A76C}"/>
          </ac:grpSpMkLst>
        </pc:grpChg>
        <pc:picChg chg="add del mod">
          <ac:chgData name="Seongwon Kim" userId="e239f6aa-bae0-479a-937e-cffb4d16efae" providerId="ADAL" clId="{74577B28-A8D3-4AD1-8E15-7661BFE2FAE1}" dt="2019-04-28T08:00:39.895" v="4049" actId="478"/>
          <ac:picMkLst>
            <pc:docMk/>
            <pc:sldMk cId="2867080955" sldId="265"/>
            <ac:picMk id="26" creationId="{A3F7B4C8-893B-4F51-AFF3-49BBC011E136}"/>
          </ac:picMkLst>
        </pc:picChg>
        <pc:picChg chg="add del mod">
          <ac:chgData name="Seongwon Kim" userId="e239f6aa-bae0-479a-937e-cffb4d16efae" providerId="ADAL" clId="{74577B28-A8D3-4AD1-8E15-7661BFE2FAE1}" dt="2019-04-28T08:02:50.307" v="4056" actId="478"/>
          <ac:picMkLst>
            <pc:docMk/>
            <pc:sldMk cId="2867080955" sldId="265"/>
            <ac:picMk id="28" creationId="{47CC348B-4C47-40AE-8A4B-10793C7DEBD7}"/>
          </ac:picMkLst>
        </pc:picChg>
        <pc:picChg chg="add mod">
          <ac:chgData name="Seongwon Kim" userId="e239f6aa-bae0-479a-937e-cffb4d16efae" providerId="ADAL" clId="{74577B28-A8D3-4AD1-8E15-7661BFE2FAE1}" dt="2019-04-28T08:11:15.785" v="4150" actId="164"/>
          <ac:picMkLst>
            <pc:docMk/>
            <pc:sldMk cId="2867080955" sldId="265"/>
            <ac:picMk id="30" creationId="{7F7298E6-F269-4BBE-95E7-BB46AE33CAE8}"/>
          </ac:picMkLst>
        </pc:picChg>
        <pc:picChg chg="add mod">
          <ac:chgData name="Seongwon Kim" userId="e239f6aa-bae0-479a-937e-cffb4d16efae" providerId="ADAL" clId="{74577B28-A8D3-4AD1-8E15-7661BFE2FAE1}" dt="2019-04-28T08:17:18.331" v="4210" actId="1038"/>
          <ac:picMkLst>
            <pc:docMk/>
            <pc:sldMk cId="2867080955" sldId="265"/>
            <ac:picMk id="32" creationId="{15B6CF40-BFBA-4DC1-A1D4-4F980D624E4B}"/>
          </ac:picMkLst>
        </pc:picChg>
        <pc:picChg chg="add del mod">
          <ac:chgData name="Seongwon Kim" userId="e239f6aa-bae0-479a-937e-cffb4d16efae" providerId="ADAL" clId="{74577B28-A8D3-4AD1-8E15-7661BFE2FAE1}" dt="2019-04-28T08:10:52.377" v="4143" actId="478"/>
          <ac:picMkLst>
            <pc:docMk/>
            <pc:sldMk cId="2867080955" sldId="265"/>
            <ac:picMk id="33" creationId="{950499E9-03DC-4497-9BE8-EA33118B01CA}"/>
          </ac:picMkLst>
        </pc:picChg>
        <pc:picChg chg="add mod">
          <ac:chgData name="Seongwon Kim" userId="e239f6aa-bae0-479a-937e-cffb4d16efae" providerId="ADAL" clId="{74577B28-A8D3-4AD1-8E15-7661BFE2FAE1}" dt="2019-04-28T08:20:57.301" v="4236" actId="1076"/>
          <ac:picMkLst>
            <pc:docMk/>
            <pc:sldMk cId="2867080955" sldId="265"/>
            <ac:picMk id="35" creationId="{F2E2DDD3-BF13-4592-9093-5276F0B6576B}"/>
          </ac:picMkLst>
        </pc:picChg>
        <pc:picChg chg="add del mod">
          <ac:chgData name="Seongwon Kim" userId="e239f6aa-bae0-479a-937e-cffb4d16efae" providerId="ADAL" clId="{74577B28-A8D3-4AD1-8E15-7661BFE2FAE1}" dt="2019-04-28T08:13:00.047" v="4172" actId="478"/>
          <ac:picMkLst>
            <pc:docMk/>
            <pc:sldMk cId="2867080955" sldId="265"/>
            <ac:picMk id="39" creationId="{6DABB5F7-2732-449E-8A35-D06141260CC3}"/>
          </ac:picMkLst>
        </pc:picChg>
        <pc:picChg chg="add mod modCrop">
          <ac:chgData name="Seongwon Kim" userId="e239f6aa-bae0-479a-937e-cffb4d16efae" providerId="ADAL" clId="{74577B28-A8D3-4AD1-8E15-7661BFE2FAE1}" dt="2019-04-28T08:22:08.164" v="4290" actId="1076"/>
          <ac:picMkLst>
            <pc:docMk/>
            <pc:sldMk cId="2867080955" sldId="265"/>
            <ac:picMk id="41" creationId="{A8D19391-67EF-4C9D-9232-8A0363B6C2C0}"/>
          </ac:picMkLst>
        </pc:picChg>
        <pc:picChg chg="add mod">
          <ac:chgData name="Seongwon Kim" userId="e239f6aa-bae0-479a-937e-cffb4d16efae" providerId="ADAL" clId="{74577B28-A8D3-4AD1-8E15-7661BFE2FAE1}" dt="2019-04-28T08:21:01.934" v="4237" actId="1076"/>
          <ac:picMkLst>
            <pc:docMk/>
            <pc:sldMk cId="2867080955" sldId="265"/>
            <ac:picMk id="43" creationId="{814F4045-83EB-40D2-ADAE-EDFE638D541B}"/>
          </ac:picMkLst>
        </pc:picChg>
        <pc:picChg chg="add del mod">
          <ac:chgData name="Seongwon Kim" userId="e239f6aa-bae0-479a-937e-cffb4d16efae" providerId="ADAL" clId="{74577B28-A8D3-4AD1-8E15-7661BFE2FAE1}" dt="2019-04-28T08:20:26.568" v="4233" actId="478"/>
          <ac:picMkLst>
            <pc:docMk/>
            <pc:sldMk cId="2867080955" sldId="265"/>
            <ac:picMk id="45" creationId="{BE992E8F-04CA-4EF9-8F1D-8BEF8999D4B6}"/>
          </ac:picMkLst>
        </pc:picChg>
        <pc:picChg chg="add mod">
          <ac:chgData name="Seongwon Kim" userId="e239f6aa-bae0-479a-937e-cffb4d16efae" providerId="ADAL" clId="{74577B28-A8D3-4AD1-8E15-7661BFE2FAE1}" dt="2019-04-28T08:37:20.870" v="4349" actId="164"/>
          <ac:picMkLst>
            <pc:docMk/>
            <pc:sldMk cId="2867080955" sldId="265"/>
            <ac:picMk id="50" creationId="{1557AFE8-86D8-4D42-969A-FDE2E152D08E}"/>
          </ac:picMkLst>
        </pc:picChg>
        <pc:picChg chg="add mod">
          <ac:chgData name="Seongwon Kim" userId="e239f6aa-bae0-479a-937e-cffb4d16efae" providerId="ADAL" clId="{74577B28-A8D3-4AD1-8E15-7661BFE2FAE1}" dt="2019-04-28T08:37:20.870" v="4349" actId="164"/>
          <ac:picMkLst>
            <pc:docMk/>
            <pc:sldMk cId="2867080955" sldId="265"/>
            <ac:picMk id="52" creationId="{F75B360C-A3B1-4023-9D2A-5B1299E7890B}"/>
          </ac:picMkLst>
        </pc:picChg>
        <pc:picChg chg="add mod">
          <ac:chgData name="Seongwon Kim" userId="e239f6aa-bae0-479a-937e-cffb4d16efae" providerId="ADAL" clId="{74577B28-A8D3-4AD1-8E15-7661BFE2FAE1}" dt="2019-04-28T08:37:23.201" v="4350" actId="164"/>
          <ac:picMkLst>
            <pc:docMk/>
            <pc:sldMk cId="2867080955" sldId="265"/>
            <ac:picMk id="54" creationId="{DF5B87DC-72F5-46EE-B1F2-5089D832CE57}"/>
          </ac:picMkLst>
        </pc:picChg>
        <pc:picChg chg="add mod">
          <ac:chgData name="Seongwon Kim" userId="e239f6aa-bae0-479a-937e-cffb4d16efae" providerId="ADAL" clId="{74577B28-A8D3-4AD1-8E15-7661BFE2FAE1}" dt="2019-04-28T08:37:34.691" v="4366" actId="1036"/>
          <ac:picMkLst>
            <pc:docMk/>
            <pc:sldMk cId="2867080955" sldId="265"/>
            <ac:picMk id="56" creationId="{6AF41882-9B1A-4D74-A392-54FAB038ECC3}"/>
          </ac:picMkLst>
        </pc:picChg>
        <pc:picChg chg="add mod">
          <ac:chgData name="Seongwon Kim" userId="e239f6aa-bae0-479a-937e-cffb4d16efae" providerId="ADAL" clId="{74577B28-A8D3-4AD1-8E15-7661BFE2FAE1}" dt="2019-04-28T08:45:12.594" v="4464" actId="1036"/>
          <ac:picMkLst>
            <pc:docMk/>
            <pc:sldMk cId="2867080955" sldId="265"/>
            <ac:picMk id="62" creationId="{CD8D6CCC-4AE8-4546-BB55-288453952D8A}"/>
          </ac:picMkLst>
        </pc:picChg>
        <pc:cxnChg chg="add mod">
          <ac:chgData name="Seongwon Kim" userId="e239f6aa-bae0-479a-937e-cffb4d16efae" providerId="ADAL" clId="{74577B28-A8D3-4AD1-8E15-7661BFE2FAE1}" dt="2019-04-28T07:30:46.011" v="3566" actId="164"/>
          <ac:cxnSpMkLst>
            <pc:docMk/>
            <pc:sldMk cId="2867080955" sldId="265"/>
            <ac:cxnSpMk id="6" creationId="{69446AE2-5683-4F16-8717-55212BD9FD6E}"/>
          </ac:cxnSpMkLst>
        </pc:cxnChg>
        <pc:cxnChg chg="add del mod">
          <ac:chgData name="Seongwon Kim" userId="e239f6aa-bae0-479a-937e-cffb4d16efae" providerId="ADAL" clId="{74577B28-A8D3-4AD1-8E15-7661BFE2FAE1}" dt="2019-04-28T07:40:55.327" v="3736" actId="478"/>
          <ac:cxnSpMkLst>
            <pc:docMk/>
            <pc:sldMk cId="2867080955" sldId="265"/>
            <ac:cxnSpMk id="16" creationId="{92C12A57-0715-4D00-9FE1-747BF11E2963}"/>
          </ac:cxnSpMkLst>
        </pc:cxnChg>
        <pc:cxnChg chg="add del mod">
          <ac:chgData name="Seongwon Kim" userId="e239f6aa-bae0-479a-937e-cffb4d16efae" providerId="ADAL" clId="{74577B28-A8D3-4AD1-8E15-7661BFE2FAE1}" dt="2019-04-28T07:53:46.947" v="4007" actId="478"/>
          <ac:cxnSpMkLst>
            <pc:docMk/>
            <pc:sldMk cId="2867080955" sldId="265"/>
            <ac:cxnSpMk id="24" creationId="{1EFB6AC6-834C-4E9E-9381-47DC3CE9EEFC}"/>
          </ac:cxnSpMkLst>
        </pc:cxnChg>
        <pc:cxnChg chg="add del mod">
          <ac:chgData name="Seongwon Kim" userId="e239f6aa-bae0-479a-937e-cffb4d16efae" providerId="ADAL" clId="{74577B28-A8D3-4AD1-8E15-7661BFE2FAE1}" dt="2019-04-28T08:46:54.782" v="4557" actId="478"/>
          <ac:cxnSpMkLst>
            <pc:docMk/>
            <pc:sldMk cId="2867080955" sldId="265"/>
            <ac:cxnSpMk id="25" creationId="{45754E62-6337-4D49-9C4E-911E986C012E}"/>
          </ac:cxnSpMkLst>
        </pc:cxnChg>
      </pc:sldChg>
      <pc:sldChg chg="addSp delSp modSp add delAnim modAnim">
        <pc:chgData name="Seongwon Kim" userId="e239f6aa-bae0-479a-937e-cffb4d16efae" providerId="ADAL" clId="{74577B28-A8D3-4AD1-8E15-7661BFE2FAE1}" dt="2019-04-29T23:07:25.988" v="10851" actId="14100"/>
        <pc:sldMkLst>
          <pc:docMk/>
          <pc:sldMk cId="4280651093" sldId="267"/>
        </pc:sldMkLst>
        <pc:spChg chg="mod ord">
          <ac:chgData name="Seongwon Kim" userId="e239f6aa-bae0-479a-937e-cffb4d16efae" providerId="ADAL" clId="{74577B28-A8D3-4AD1-8E15-7661BFE2FAE1}" dt="2019-04-28T10:21:55.464" v="5437" actId="170"/>
          <ac:spMkLst>
            <pc:docMk/>
            <pc:sldMk cId="4280651093" sldId="267"/>
            <ac:spMk id="2" creationId="{A35B25B6-1E1D-41E0-B853-1BCDB69676D6}"/>
          </ac:spMkLst>
        </pc:spChg>
        <pc:spChg chg="mod ord">
          <ac:chgData name="Seongwon Kim" userId="e239f6aa-bae0-479a-937e-cffb4d16efae" providerId="ADAL" clId="{74577B28-A8D3-4AD1-8E15-7661BFE2FAE1}" dt="2019-04-28T09:44:07.349" v="4881" actId="1036"/>
          <ac:spMkLst>
            <pc:docMk/>
            <pc:sldMk cId="4280651093" sldId="267"/>
            <ac:spMk id="4" creationId="{25CA7F6C-0D01-44B2-83D3-E0F72B5860B4}"/>
          </ac:spMkLst>
        </pc:spChg>
        <pc:spChg chg="del ord">
          <ac:chgData name="Seongwon Kim" userId="e239f6aa-bae0-479a-937e-cffb4d16efae" providerId="ADAL" clId="{74577B28-A8D3-4AD1-8E15-7661BFE2FAE1}" dt="2019-04-28T09:34:54.721" v="4833" actId="478"/>
          <ac:spMkLst>
            <pc:docMk/>
            <pc:sldMk cId="4280651093" sldId="267"/>
            <ac:spMk id="14" creationId="{1E7C83B8-42F9-4EC6-846C-4A528A7CFDC2}"/>
          </ac:spMkLst>
        </pc:spChg>
        <pc:spChg chg="ord">
          <ac:chgData name="Seongwon Kim" userId="e239f6aa-bae0-479a-937e-cffb4d16efae" providerId="ADAL" clId="{74577B28-A8D3-4AD1-8E15-7661BFE2FAE1}" dt="2019-04-28T09:33:04.726" v="4798" actId="171"/>
          <ac:spMkLst>
            <pc:docMk/>
            <pc:sldMk cId="4280651093" sldId="267"/>
            <ac:spMk id="42" creationId="{27B9583D-C8D3-4820-9F24-01C8CFC1CF5C}"/>
          </ac:spMkLst>
        </pc:spChg>
        <pc:spChg chg="ord">
          <ac:chgData name="Seongwon Kim" userId="e239f6aa-bae0-479a-937e-cffb4d16efae" providerId="ADAL" clId="{74577B28-A8D3-4AD1-8E15-7661BFE2FAE1}" dt="2019-04-28T09:33:04.726" v="4798" actId="171"/>
          <ac:spMkLst>
            <pc:docMk/>
            <pc:sldMk cId="4280651093" sldId="267"/>
            <ac:spMk id="53" creationId="{9652C6A2-8B24-4CA5-A674-D944958F554C}"/>
          </ac:spMkLst>
        </pc:spChg>
        <pc:spChg chg="ord">
          <ac:chgData name="Seongwon Kim" userId="e239f6aa-bae0-479a-937e-cffb4d16efae" providerId="ADAL" clId="{74577B28-A8D3-4AD1-8E15-7661BFE2FAE1}" dt="2019-04-28T09:33:04.726" v="4798" actId="171"/>
          <ac:spMkLst>
            <pc:docMk/>
            <pc:sldMk cId="4280651093" sldId="267"/>
            <ac:spMk id="65" creationId="{3237FEF4-1258-4514-93F4-E2ACD38AFE04}"/>
          </ac:spMkLst>
        </pc:spChg>
        <pc:spChg chg="ord">
          <ac:chgData name="Seongwon Kim" userId="e239f6aa-bae0-479a-937e-cffb4d16efae" providerId="ADAL" clId="{74577B28-A8D3-4AD1-8E15-7661BFE2FAE1}" dt="2019-04-28T09:33:04.726" v="4798" actId="171"/>
          <ac:spMkLst>
            <pc:docMk/>
            <pc:sldMk cId="4280651093" sldId="267"/>
            <ac:spMk id="70" creationId="{1B27E773-8029-4B36-A1EF-31633929D690}"/>
          </ac:spMkLst>
        </pc:spChg>
        <pc:spChg chg="ord">
          <ac:chgData name="Seongwon Kim" userId="e239f6aa-bae0-479a-937e-cffb4d16efae" providerId="ADAL" clId="{74577B28-A8D3-4AD1-8E15-7661BFE2FAE1}" dt="2019-04-28T09:33:04.726" v="4798" actId="171"/>
          <ac:spMkLst>
            <pc:docMk/>
            <pc:sldMk cId="4280651093" sldId="267"/>
            <ac:spMk id="74" creationId="{3D574943-9E5A-4600-BEA0-03479503801B}"/>
          </ac:spMkLst>
        </pc:spChg>
        <pc:spChg chg="add del mod">
          <ac:chgData name="Seongwon Kim" userId="e239f6aa-bae0-479a-937e-cffb4d16efae" providerId="ADAL" clId="{74577B28-A8D3-4AD1-8E15-7661BFE2FAE1}" dt="2019-04-28T09:36:44.796" v="4845" actId="478"/>
          <ac:spMkLst>
            <pc:docMk/>
            <pc:sldMk cId="4280651093" sldId="267"/>
            <ac:spMk id="77" creationId="{C3AA51A8-EB4C-418E-AE69-1E494C09E73A}"/>
          </ac:spMkLst>
        </pc:spChg>
        <pc:spChg chg="add mod">
          <ac:chgData name="Seongwon Kim" userId="e239f6aa-bae0-479a-937e-cffb4d16efae" providerId="ADAL" clId="{74577B28-A8D3-4AD1-8E15-7661BFE2FAE1}" dt="2019-04-28T09:58:44.551" v="5106" actId="1037"/>
          <ac:spMkLst>
            <pc:docMk/>
            <pc:sldMk cId="4280651093" sldId="267"/>
            <ac:spMk id="78" creationId="{5FEEEDC4-121D-4980-9255-FF42F7F3569D}"/>
          </ac:spMkLst>
        </pc:spChg>
        <pc:spChg chg="del topLvl">
          <ac:chgData name="Seongwon Kim" userId="e239f6aa-bae0-479a-937e-cffb4d16efae" providerId="ADAL" clId="{74577B28-A8D3-4AD1-8E15-7661BFE2FAE1}" dt="2019-04-28T09:54:37.054" v="4994" actId="478"/>
          <ac:spMkLst>
            <pc:docMk/>
            <pc:sldMk cId="4280651093" sldId="267"/>
            <ac:spMk id="89" creationId="{4E1295D6-A079-4FDA-9276-E7B754F22D3E}"/>
          </ac:spMkLst>
        </pc:spChg>
        <pc:spChg chg="mod ord topLvl">
          <ac:chgData name="Seongwon Kim" userId="e239f6aa-bae0-479a-937e-cffb4d16efae" providerId="ADAL" clId="{74577B28-A8D3-4AD1-8E15-7661BFE2FAE1}" dt="2019-04-29T02:39:57.145" v="7606" actId="1038"/>
          <ac:spMkLst>
            <pc:docMk/>
            <pc:sldMk cId="4280651093" sldId="267"/>
            <ac:spMk id="92" creationId="{E0FFE915-C1B1-406E-AF0B-EDBA942FAB50}"/>
          </ac:spMkLst>
        </pc:spChg>
        <pc:spChg chg="del">
          <ac:chgData name="Seongwon Kim" userId="e239f6aa-bae0-479a-937e-cffb4d16efae" providerId="ADAL" clId="{74577B28-A8D3-4AD1-8E15-7661BFE2FAE1}" dt="2019-04-28T09:54:32.971" v="4992" actId="478"/>
          <ac:spMkLst>
            <pc:docMk/>
            <pc:sldMk cId="4280651093" sldId="267"/>
            <ac:spMk id="93" creationId="{67D19183-BB24-443C-8AAA-CC06EB5E75F4}"/>
          </ac:spMkLst>
        </pc:spChg>
        <pc:spChg chg="add mod">
          <ac:chgData name="Seongwon Kim" userId="e239f6aa-bae0-479a-937e-cffb4d16efae" providerId="ADAL" clId="{74577B28-A8D3-4AD1-8E15-7661BFE2FAE1}" dt="2019-04-28T10:45:10.590" v="5464" actId="207"/>
          <ac:spMkLst>
            <pc:docMk/>
            <pc:sldMk cId="4280651093" sldId="267"/>
            <ac:spMk id="98" creationId="{E1C30D0E-3023-4C50-8F45-0D0914925E71}"/>
          </ac:spMkLst>
        </pc:spChg>
        <pc:spChg chg="add mod">
          <ac:chgData name="Seongwon Kim" userId="e239f6aa-bae0-479a-937e-cffb4d16efae" providerId="ADAL" clId="{74577B28-A8D3-4AD1-8E15-7661BFE2FAE1}" dt="2019-04-28T11:04:41.031" v="5541" actId="20577"/>
          <ac:spMkLst>
            <pc:docMk/>
            <pc:sldMk cId="4280651093" sldId="267"/>
            <ac:spMk id="101" creationId="{ABC03C50-5A7A-4945-A2C9-494B79D6ED10}"/>
          </ac:spMkLst>
        </pc:spChg>
        <pc:spChg chg="add mod">
          <ac:chgData name="Seongwon Kim" userId="e239f6aa-bae0-479a-937e-cffb4d16efae" providerId="ADAL" clId="{74577B28-A8D3-4AD1-8E15-7661BFE2FAE1}" dt="2019-04-28T10:45:10.590" v="5464" actId="207"/>
          <ac:spMkLst>
            <pc:docMk/>
            <pc:sldMk cId="4280651093" sldId="267"/>
            <ac:spMk id="110" creationId="{C5BEF34F-730C-40FE-B304-5FDE7EEB55F8}"/>
          </ac:spMkLst>
        </pc:spChg>
        <pc:spChg chg="add mod">
          <ac:chgData name="Seongwon Kim" userId="e239f6aa-bae0-479a-937e-cffb4d16efae" providerId="ADAL" clId="{74577B28-A8D3-4AD1-8E15-7661BFE2FAE1}" dt="2019-04-28T10:45:10.590" v="5464" actId="207"/>
          <ac:spMkLst>
            <pc:docMk/>
            <pc:sldMk cId="4280651093" sldId="267"/>
            <ac:spMk id="112" creationId="{BD5B86A7-FB29-4145-9614-3FC9B47E1627}"/>
          </ac:spMkLst>
        </pc:spChg>
        <pc:grpChg chg="add del mod">
          <ac:chgData name="Seongwon Kim" userId="e239f6aa-bae0-479a-937e-cffb4d16efae" providerId="ADAL" clId="{74577B28-A8D3-4AD1-8E15-7661BFE2FAE1}" dt="2019-04-28T09:34:14.990" v="4823" actId="165"/>
          <ac:grpSpMkLst>
            <pc:docMk/>
            <pc:sldMk cId="4280651093" sldId="267"/>
            <ac:grpSpMk id="5" creationId="{8D94417F-70F9-4D77-A0D5-394C1D7232CB}"/>
          </ac:grpSpMkLst>
        </pc:grpChg>
        <pc:grpChg chg="del mod topLvl">
          <ac:chgData name="Seongwon Kim" userId="e239f6aa-bae0-479a-937e-cffb4d16efae" providerId="ADAL" clId="{74577B28-A8D3-4AD1-8E15-7661BFE2FAE1}" dt="2019-04-28T09:34:54.721" v="4833" actId="478"/>
          <ac:grpSpMkLst>
            <pc:docMk/>
            <pc:sldMk cId="4280651093" sldId="267"/>
            <ac:grpSpMk id="13" creationId="{03FFF921-F461-481B-8003-809DC349049E}"/>
          </ac:grpSpMkLst>
        </pc:grpChg>
        <pc:grpChg chg="del">
          <ac:chgData name="Seongwon Kim" userId="e239f6aa-bae0-479a-937e-cffb4d16efae" providerId="ADAL" clId="{74577B28-A8D3-4AD1-8E15-7661BFE2FAE1}" dt="2019-04-28T09:27:13.532" v="4648" actId="478"/>
          <ac:grpSpMkLst>
            <pc:docMk/>
            <pc:sldMk cId="4280651093" sldId="267"/>
            <ac:grpSpMk id="36" creationId="{DA20BB0F-430B-439E-9224-59A014F2A4FA}"/>
          </ac:grpSpMkLst>
        </pc:grpChg>
        <pc:grpChg chg="add del mod ord topLvl">
          <ac:chgData name="Seongwon Kim" userId="e239f6aa-bae0-479a-937e-cffb4d16efae" providerId="ADAL" clId="{74577B28-A8D3-4AD1-8E15-7661BFE2FAE1}" dt="2019-04-28T09:34:51.403" v="4832" actId="478"/>
          <ac:grpSpMkLst>
            <pc:docMk/>
            <pc:sldMk cId="4280651093" sldId="267"/>
            <ac:grpSpMk id="38" creationId="{0B1F0F29-CB64-4F67-A39F-043F2839B4CC}"/>
          </ac:grpSpMkLst>
        </pc:grpChg>
        <pc:grpChg chg="del">
          <ac:chgData name="Seongwon Kim" userId="e239f6aa-bae0-479a-937e-cffb4d16efae" providerId="ADAL" clId="{74577B28-A8D3-4AD1-8E15-7661BFE2FAE1}" dt="2019-04-28T09:27:14.594" v="4649" actId="478"/>
          <ac:grpSpMkLst>
            <pc:docMk/>
            <pc:sldMk cId="4280651093" sldId="267"/>
            <ac:grpSpMk id="48" creationId="{4D6283E7-BFB8-4D5F-B9AD-6627BBE3EA48}"/>
          </ac:grpSpMkLst>
        </pc:grpChg>
        <pc:grpChg chg="add del mod ord topLvl">
          <ac:chgData name="Seongwon Kim" userId="e239f6aa-bae0-479a-937e-cffb4d16efae" providerId="ADAL" clId="{74577B28-A8D3-4AD1-8E15-7661BFE2FAE1}" dt="2019-04-28T09:34:51.403" v="4832" actId="478"/>
          <ac:grpSpMkLst>
            <pc:docMk/>
            <pc:sldMk cId="4280651093" sldId="267"/>
            <ac:grpSpMk id="51" creationId="{281787B5-AEBD-4FA2-A6BE-6082E4913D3A}"/>
          </ac:grpSpMkLst>
        </pc:grpChg>
        <pc:grpChg chg="del">
          <ac:chgData name="Seongwon Kim" userId="e239f6aa-bae0-479a-937e-cffb4d16efae" providerId="ADAL" clId="{74577B28-A8D3-4AD1-8E15-7661BFE2FAE1}" dt="2019-04-28T09:27:15.663" v="4651" actId="478"/>
          <ac:grpSpMkLst>
            <pc:docMk/>
            <pc:sldMk cId="4280651093" sldId="267"/>
            <ac:grpSpMk id="58" creationId="{69EAB3A2-70C1-480B-82FD-B6E28F71ABB0}"/>
          </ac:grpSpMkLst>
        </pc:grpChg>
        <pc:grpChg chg="del">
          <ac:chgData name="Seongwon Kim" userId="e239f6aa-bae0-479a-937e-cffb4d16efae" providerId="ADAL" clId="{74577B28-A8D3-4AD1-8E15-7661BFE2FAE1}" dt="2019-04-28T09:27:15.179" v="4650" actId="478"/>
          <ac:grpSpMkLst>
            <pc:docMk/>
            <pc:sldMk cId="4280651093" sldId="267"/>
            <ac:grpSpMk id="60" creationId="{DF300458-D7BE-41E4-A899-300CBAAA55E9}"/>
          </ac:grpSpMkLst>
        </pc:grpChg>
        <pc:grpChg chg="del">
          <ac:chgData name="Seongwon Kim" userId="e239f6aa-bae0-479a-937e-cffb4d16efae" providerId="ADAL" clId="{74577B28-A8D3-4AD1-8E15-7661BFE2FAE1}" dt="2019-04-28T09:27:16.225" v="4652" actId="478"/>
          <ac:grpSpMkLst>
            <pc:docMk/>
            <pc:sldMk cId="4280651093" sldId="267"/>
            <ac:grpSpMk id="63" creationId="{C8BECBE3-6585-4394-A876-347025D3A76C}"/>
          </ac:grpSpMkLst>
        </pc:grpChg>
        <pc:grpChg chg="add del mod ord topLvl">
          <ac:chgData name="Seongwon Kim" userId="e239f6aa-bae0-479a-937e-cffb4d16efae" providerId="ADAL" clId="{74577B28-A8D3-4AD1-8E15-7661BFE2FAE1}" dt="2019-04-28T09:34:51.403" v="4832" actId="478"/>
          <ac:grpSpMkLst>
            <pc:docMk/>
            <pc:sldMk cId="4280651093" sldId="267"/>
            <ac:grpSpMk id="64" creationId="{831F4B12-1A50-4195-BD91-3E6392F90394}"/>
          </ac:grpSpMkLst>
        </pc:grpChg>
        <pc:grpChg chg="add del mod ord topLvl">
          <ac:chgData name="Seongwon Kim" userId="e239f6aa-bae0-479a-937e-cffb4d16efae" providerId="ADAL" clId="{74577B28-A8D3-4AD1-8E15-7661BFE2FAE1}" dt="2019-04-28T09:34:51.403" v="4832" actId="478"/>
          <ac:grpSpMkLst>
            <pc:docMk/>
            <pc:sldMk cId="4280651093" sldId="267"/>
            <ac:grpSpMk id="67" creationId="{D79EE68F-B33E-41BE-BA62-B23270D22E79}"/>
          </ac:grpSpMkLst>
        </pc:grpChg>
        <pc:grpChg chg="add del mod ord topLvl">
          <ac:chgData name="Seongwon Kim" userId="e239f6aa-bae0-479a-937e-cffb4d16efae" providerId="ADAL" clId="{74577B28-A8D3-4AD1-8E15-7661BFE2FAE1}" dt="2019-04-28T09:34:51.403" v="4832" actId="478"/>
          <ac:grpSpMkLst>
            <pc:docMk/>
            <pc:sldMk cId="4280651093" sldId="267"/>
            <ac:grpSpMk id="73" creationId="{67E1D185-E72C-4A41-8F01-21FC552F1A29}"/>
          </ac:grpSpMkLst>
        </pc:grpChg>
        <pc:grpChg chg="add del">
          <ac:chgData name="Seongwon Kim" userId="e239f6aa-bae0-479a-937e-cffb4d16efae" providerId="ADAL" clId="{74577B28-A8D3-4AD1-8E15-7661BFE2FAE1}" dt="2019-04-28T09:54:25.586" v="4989"/>
          <ac:grpSpMkLst>
            <pc:docMk/>
            <pc:sldMk cId="4280651093" sldId="267"/>
            <ac:grpSpMk id="79" creationId="{062266AD-5946-44D4-862F-AB9A28B5719B}"/>
          </ac:grpSpMkLst>
        </pc:grpChg>
        <pc:grpChg chg="add del">
          <ac:chgData name="Seongwon Kim" userId="e239f6aa-bae0-479a-937e-cffb4d16efae" providerId="ADAL" clId="{74577B28-A8D3-4AD1-8E15-7661BFE2FAE1}" dt="2019-04-28T09:54:37.054" v="4994" actId="478"/>
          <ac:grpSpMkLst>
            <pc:docMk/>
            <pc:sldMk cId="4280651093" sldId="267"/>
            <ac:grpSpMk id="87" creationId="{F63D84DC-EF46-4F64-BF60-E728B2E2A64A}"/>
          </ac:grpSpMkLst>
        </pc:grpChg>
        <pc:grpChg chg="del">
          <ac:chgData name="Seongwon Kim" userId="e239f6aa-bae0-479a-937e-cffb4d16efae" providerId="ADAL" clId="{74577B28-A8D3-4AD1-8E15-7661BFE2FAE1}" dt="2019-04-28T09:54:31.292" v="4991" actId="478"/>
          <ac:grpSpMkLst>
            <pc:docMk/>
            <pc:sldMk cId="4280651093" sldId="267"/>
            <ac:grpSpMk id="88" creationId="{6C7FC845-2B36-4BF5-B4DC-D677DB2C7FB4}"/>
          </ac:grpSpMkLst>
        </pc:grpChg>
        <pc:grpChg chg="del">
          <ac:chgData name="Seongwon Kim" userId="e239f6aa-bae0-479a-937e-cffb4d16efae" providerId="ADAL" clId="{74577B28-A8D3-4AD1-8E15-7661BFE2FAE1}" dt="2019-04-28T09:54:35.424" v="4993" actId="478"/>
          <ac:grpSpMkLst>
            <pc:docMk/>
            <pc:sldMk cId="4280651093" sldId="267"/>
            <ac:grpSpMk id="90" creationId="{34CA1443-B942-4C71-962F-6324B13FACCD}"/>
          </ac:grpSpMkLst>
        </pc:grpChg>
        <pc:grpChg chg="add mod">
          <ac:chgData name="Seongwon Kim" userId="e239f6aa-bae0-479a-937e-cffb4d16efae" providerId="ADAL" clId="{74577B28-A8D3-4AD1-8E15-7661BFE2FAE1}" dt="2019-04-28T10:11:12.267" v="5355" actId="164"/>
          <ac:grpSpMkLst>
            <pc:docMk/>
            <pc:sldMk cId="4280651093" sldId="267"/>
            <ac:grpSpMk id="97" creationId="{5D5C0371-4C1C-4C67-B472-DF2C86DE6C09}"/>
          </ac:grpSpMkLst>
        </pc:grpChg>
        <pc:grpChg chg="add mod">
          <ac:chgData name="Seongwon Kim" userId="e239f6aa-bae0-479a-937e-cffb4d16efae" providerId="ADAL" clId="{74577B28-A8D3-4AD1-8E15-7661BFE2FAE1}" dt="2019-04-28T10:25:04.282" v="5448" actId="164"/>
          <ac:grpSpMkLst>
            <pc:docMk/>
            <pc:sldMk cId="4280651093" sldId="267"/>
            <ac:grpSpMk id="114" creationId="{26425CB5-226F-48D4-B06F-93959FE042F4}"/>
          </ac:grpSpMkLst>
        </pc:grpChg>
        <pc:grpChg chg="add mod">
          <ac:chgData name="Seongwon Kim" userId="e239f6aa-bae0-479a-937e-cffb4d16efae" providerId="ADAL" clId="{74577B28-A8D3-4AD1-8E15-7661BFE2FAE1}" dt="2019-04-28T10:25:04.282" v="5448" actId="164"/>
          <ac:grpSpMkLst>
            <pc:docMk/>
            <pc:sldMk cId="4280651093" sldId="267"/>
            <ac:grpSpMk id="115" creationId="{75804F88-1AC0-4D62-91A4-F59CC19F9364}"/>
          </ac:grpSpMkLst>
        </pc:grpChg>
        <pc:grpChg chg="add mod">
          <ac:chgData name="Seongwon Kim" userId="e239f6aa-bae0-479a-937e-cffb4d16efae" providerId="ADAL" clId="{74577B28-A8D3-4AD1-8E15-7661BFE2FAE1}" dt="2019-04-28T10:25:04.282" v="5448" actId="164"/>
          <ac:grpSpMkLst>
            <pc:docMk/>
            <pc:sldMk cId="4280651093" sldId="267"/>
            <ac:grpSpMk id="116" creationId="{9155ACB9-7CA2-496B-B6BF-AA827D92D937}"/>
          </ac:grpSpMkLst>
        </pc:grpChg>
        <pc:picChg chg="add del mod modCrop">
          <ac:chgData name="Seongwon Kim" userId="e239f6aa-bae0-479a-937e-cffb4d16efae" providerId="ADAL" clId="{74577B28-A8D3-4AD1-8E15-7661BFE2FAE1}" dt="2019-04-28T09:51:46.854" v="4965" actId="478"/>
          <ac:picMkLst>
            <pc:docMk/>
            <pc:sldMk cId="4280651093" sldId="267"/>
            <ac:picMk id="15" creationId="{D1FD404E-D714-4AC3-A9E2-F7AED8A39C89}"/>
          </ac:picMkLst>
        </pc:picChg>
        <pc:picChg chg="add mod">
          <ac:chgData name="Seongwon Kim" userId="e239f6aa-bae0-479a-937e-cffb4d16efae" providerId="ADAL" clId="{74577B28-A8D3-4AD1-8E15-7661BFE2FAE1}" dt="2019-04-28T10:11:46.130" v="5360" actId="164"/>
          <ac:picMkLst>
            <pc:docMk/>
            <pc:sldMk cId="4280651093" sldId="267"/>
            <ac:picMk id="20" creationId="{629B2079-EB05-4FF2-92C9-1F738514FB92}"/>
          </ac:picMkLst>
        </pc:picChg>
        <pc:picChg chg="add mod">
          <ac:chgData name="Seongwon Kim" userId="e239f6aa-bae0-479a-937e-cffb4d16efae" providerId="ADAL" clId="{74577B28-A8D3-4AD1-8E15-7661BFE2FAE1}" dt="2019-04-28T10:11:12.267" v="5355" actId="164"/>
          <ac:picMkLst>
            <pc:docMk/>
            <pc:sldMk cId="4280651093" sldId="267"/>
            <ac:picMk id="24" creationId="{1BE36BE2-56ED-42BD-B127-20063C75A1A0}"/>
          </ac:picMkLst>
        </pc:picChg>
        <pc:picChg chg="del">
          <ac:chgData name="Seongwon Kim" userId="e239f6aa-bae0-479a-937e-cffb4d16efae" providerId="ADAL" clId="{74577B28-A8D3-4AD1-8E15-7661BFE2FAE1}" dt="2019-04-28T09:54:31.292" v="4991" actId="478"/>
          <ac:picMkLst>
            <pc:docMk/>
            <pc:sldMk cId="4280651093" sldId="267"/>
            <ac:picMk id="91" creationId="{1048B7EA-EA6B-409D-B2E8-07CD854BA16D}"/>
          </ac:picMkLst>
        </pc:picChg>
        <pc:picChg chg="del">
          <ac:chgData name="Seongwon Kim" userId="e239f6aa-bae0-479a-937e-cffb4d16efae" providerId="ADAL" clId="{74577B28-A8D3-4AD1-8E15-7661BFE2FAE1}" dt="2019-04-28T09:54:35.424" v="4993" actId="478"/>
          <ac:picMkLst>
            <pc:docMk/>
            <pc:sldMk cId="4280651093" sldId="267"/>
            <ac:picMk id="94" creationId="{F10E146F-4070-4954-AB7C-B9895C477097}"/>
          </ac:picMkLst>
        </pc:picChg>
        <pc:cxnChg chg="del mod topLvl">
          <ac:chgData name="Seongwon Kim" userId="e239f6aa-bae0-479a-937e-cffb4d16efae" providerId="ADAL" clId="{74577B28-A8D3-4AD1-8E15-7661BFE2FAE1}" dt="2019-04-28T09:34:55.696" v="4834" actId="478"/>
          <ac:cxnSpMkLst>
            <pc:docMk/>
            <pc:sldMk cId="4280651093" sldId="267"/>
            <ac:cxnSpMk id="6" creationId="{69446AE2-5683-4F16-8717-55212BD9FD6E}"/>
          </ac:cxnSpMkLst>
        </pc:cxnChg>
        <pc:cxnChg chg="add mod">
          <ac:chgData name="Seongwon Kim" userId="e239f6aa-bae0-479a-937e-cffb4d16efae" providerId="ADAL" clId="{74577B28-A8D3-4AD1-8E15-7661BFE2FAE1}" dt="2019-04-28T10:11:46.130" v="5360" actId="164"/>
          <ac:cxnSpMkLst>
            <pc:docMk/>
            <pc:sldMk cId="4280651093" sldId="267"/>
            <ac:cxnSpMk id="26" creationId="{71A23D6B-654D-4E7B-AA30-1D0561004988}"/>
          </ac:cxnSpMkLst>
        </pc:cxnChg>
        <pc:cxnChg chg="add mod">
          <ac:chgData name="Seongwon Kim" userId="e239f6aa-bae0-479a-937e-cffb4d16efae" providerId="ADAL" clId="{74577B28-A8D3-4AD1-8E15-7661BFE2FAE1}" dt="2019-04-28T10:45:36.156" v="5467" actId="208"/>
          <ac:cxnSpMkLst>
            <pc:docMk/>
            <pc:sldMk cId="4280651093" sldId="267"/>
            <ac:cxnSpMk id="29" creationId="{F0E6936B-884B-4A22-8E40-DF8719D57433}"/>
          </ac:cxnSpMkLst>
        </pc:cxnChg>
        <pc:cxnChg chg="add mod">
          <ac:chgData name="Seongwon Kim" userId="e239f6aa-bae0-479a-937e-cffb4d16efae" providerId="ADAL" clId="{74577B28-A8D3-4AD1-8E15-7661BFE2FAE1}" dt="2019-04-29T23:07:25.988" v="10851" actId="14100"/>
          <ac:cxnSpMkLst>
            <pc:docMk/>
            <pc:sldMk cId="4280651093" sldId="267"/>
            <ac:cxnSpMk id="37" creationId="{8C71249A-1963-49BA-9FA8-986054E75CBF}"/>
          </ac:cxnSpMkLst>
        </pc:cxnChg>
        <pc:cxnChg chg="add mod">
          <ac:chgData name="Seongwon Kim" userId="e239f6aa-bae0-479a-937e-cffb4d16efae" providerId="ADAL" clId="{74577B28-A8D3-4AD1-8E15-7661BFE2FAE1}" dt="2019-04-28T10:45:36.156" v="5467" actId="208"/>
          <ac:cxnSpMkLst>
            <pc:docMk/>
            <pc:sldMk cId="4280651093" sldId="267"/>
            <ac:cxnSpMk id="95" creationId="{E83717D8-052B-4E76-A0C9-7440A9CFB8F5}"/>
          </ac:cxnSpMkLst>
        </pc:cxnChg>
        <pc:cxnChg chg="add del mod">
          <ac:chgData name="Seongwon Kim" userId="e239f6aa-bae0-479a-937e-cffb4d16efae" providerId="ADAL" clId="{74577B28-A8D3-4AD1-8E15-7661BFE2FAE1}" dt="2019-04-28T10:07:37.789" v="5256" actId="478"/>
          <ac:cxnSpMkLst>
            <pc:docMk/>
            <pc:sldMk cId="4280651093" sldId="267"/>
            <ac:cxnSpMk id="99" creationId="{F430F4C1-5654-4D8B-901B-0934FDCBBABE}"/>
          </ac:cxnSpMkLst>
        </pc:cxnChg>
        <pc:cxnChg chg="add mod">
          <ac:chgData name="Seongwon Kim" userId="e239f6aa-bae0-479a-937e-cffb4d16efae" providerId="ADAL" clId="{74577B28-A8D3-4AD1-8E15-7661BFE2FAE1}" dt="2019-04-28T10:45:36.156" v="5467" actId="208"/>
          <ac:cxnSpMkLst>
            <pc:docMk/>
            <pc:sldMk cId="4280651093" sldId="267"/>
            <ac:cxnSpMk id="102" creationId="{68B59F3A-1AFB-428D-A1B0-2E9C074F4767}"/>
          </ac:cxnSpMkLst>
        </pc:cxnChg>
        <pc:cxnChg chg="add mod">
          <ac:chgData name="Seongwon Kim" userId="e239f6aa-bae0-479a-937e-cffb4d16efae" providerId="ADAL" clId="{74577B28-A8D3-4AD1-8E15-7661BFE2FAE1}" dt="2019-04-28T10:45:36.156" v="5467" actId="208"/>
          <ac:cxnSpMkLst>
            <pc:docMk/>
            <pc:sldMk cId="4280651093" sldId="267"/>
            <ac:cxnSpMk id="105" creationId="{747C4D2A-62D7-4899-8551-0F83DFC9AF0A}"/>
          </ac:cxnSpMkLst>
        </pc:cxnChg>
      </pc:sldChg>
      <pc:sldChg chg="addSp delSp modSp add delAnim modAnim">
        <pc:chgData name="Seongwon Kim" userId="e239f6aa-bae0-479a-937e-cffb4d16efae" providerId="ADAL" clId="{74577B28-A8D3-4AD1-8E15-7661BFE2FAE1}" dt="2019-04-29T09:55:30.699" v="9936" actId="1076"/>
        <pc:sldMkLst>
          <pc:docMk/>
          <pc:sldMk cId="117975239" sldId="268"/>
        </pc:sldMkLst>
        <pc:spChg chg="mod ord">
          <ac:chgData name="Seongwon Kim" userId="e239f6aa-bae0-479a-937e-cffb4d16efae" providerId="ADAL" clId="{74577B28-A8D3-4AD1-8E15-7661BFE2FAE1}" dt="2019-04-28T10:16:46.989" v="5403" actId="171"/>
          <ac:spMkLst>
            <pc:docMk/>
            <pc:sldMk cId="117975239" sldId="268"/>
            <ac:spMk id="2" creationId="{A35B25B6-1E1D-41E0-B853-1BCDB69676D6}"/>
          </ac:spMkLst>
        </pc:spChg>
        <pc:spChg chg="mod ord">
          <ac:chgData name="Seongwon Kim" userId="e239f6aa-bae0-479a-937e-cffb4d16efae" providerId="ADAL" clId="{74577B28-A8D3-4AD1-8E15-7661BFE2FAE1}" dt="2019-04-28T10:41:57.540" v="5460" actId="1036"/>
          <ac:spMkLst>
            <pc:docMk/>
            <pc:sldMk cId="117975239" sldId="268"/>
            <ac:spMk id="4" creationId="{25CA7F6C-0D01-44B2-83D3-E0F72B5860B4}"/>
          </ac:spMkLst>
        </pc:spChg>
        <pc:spChg chg="add mod">
          <ac:chgData name="Seongwon Kim" userId="e239f6aa-bae0-479a-937e-cffb4d16efae" providerId="ADAL" clId="{74577B28-A8D3-4AD1-8E15-7661BFE2FAE1}" dt="2019-04-28T11:05:59.067" v="5571" actId="14100"/>
          <ac:spMkLst>
            <pc:docMk/>
            <pc:sldMk cId="117975239" sldId="268"/>
            <ac:spMk id="46" creationId="{5C86E412-8909-483A-BEE6-BAA184BB9BB6}"/>
          </ac:spMkLst>
        </pc:spChg>
        <pc:spChg chg="add mod">
          <ac:chgData name="Seongwon Kim" userId="e239f6aa-bae0-479a-937e-cffb4d16efae" providerId="ADAL" clId="{74577B28-A8D3-4AD1-8E15-7661BFE2FAE1}" dt="2019-04-29T09:54:46.834" v="9926" actId="14100"/>
          <ac:spMkLst>
            <pc:docMk/>
            <pc:sldMk cId="117975239" sldId="268"/>
            <ac:spMk id="48" creationId="{3626A1D4-FC18-45BD-9ED5-B5C9B05C5E4E}"/>
          </ac:spMkLst>
        </pc:spChg>
        <pc:spChg chg="add del mod">
          <ac:chgData name="Seongwon Kim" userId="e239f6aa-bae0-479a-937e-cffb4d16efae" providerId="ADAL" clId="{74577B28-A8D3-4AD1-8E15-7661BFE2FAE1}" dt="2019-04-28T11:10:36.150" v="5680" actId="478"/>
          <ac:spMkLst>
            <pc:docMk/>
            <pc:sldMk cId="117975239" sldId="268"/>
            <ac:spMk id="52" creationId="{A3102FBA-66BA-45BF-BC07-C3C7251B4F1D}"/>
          </ac:spMkLst>
        </pc:spChg>
        <pc:spChg chg="add mod">
          <ac:chgData name="Seongwon Kim" userId="e239f6aa-bae0-479a-937e-cffb4d16efae" providerId="ADAL" clId="{74577B28-A8D3-4AD1-8E15-7661BFE2FAE1}" dt="2019-04-29T00:20:30.456" v="5871" actId="1035"/>
          <ac:spMkLst>
            <pc:docMk/>
            <pc:sldMk cId="117975239" sldId="268"/>
            <ac:spMk id="59" creationId="{3E1FCCA2-8FC7-4AC2-B841-21DA441028A0}"/>
          </ac:spMkLst>
        </pc:spChg>
        <pc:spChg chg="add mod">
          <ac:chgData name="Seongwon Kim" userId="e239f6aa-bae0-479a-937e-cffb4d16efae" providerId="ADAL" clId="{74577B28-A8D3-4AD1-8E15-7661BFE2FAE1}" dt="2019-04-29T09:54:22.134" v="9919" actId="1076"/>
          <ac:spMkLst>
            <pc:docMk/>
            <pc:sldMk cId="117975239" sldId="268"/>
            <ac:spMk id="70" creationId="{097F6CC3-EFD9-4BCE-BF9B-787909BA703D}"/>
          </ac:spMkLst>
        </pc:spChg>
        <pc:spChg chg="add mod">
          <ac:chgData name="Seongwon Kim" userId="e239f6aa-bae0-479a-937e-cffb4d16efae" providerId="ADAL" clId="{74577B28-A8D3-4AD1-8E15-7661BFE2FAE1}" dt="2019-04-29T09:54:49.296" v="9927" actId="14100"/>
          <ac:spMkLst>
            <pc:docMk/>
            <pc:sldMk cId="117975239" sldId="268"/>
            <ac:spMk id="72" creationId="{1356C8ED-27C9-4017-9AA7-05F6FFA35526}"/>
          </ac:spMkLst>
        </pc:spChg>
        <pc:spChg chg="del ord">
          <ac:chgData name="Seongwon Kim" userId="e239f6aa-bae0-479a-937e-cffb4d16efae" providerId="ADAL" clId="{74577B28-A8D3-4AD1-8E15-7661BFE2FAE1}" dt="2019-04-28T11:20:57.111" v="5790" actId="478"/>
          <ac:spMkLst>
            <pc:docMk/>
            <pc:sldMk cId="117975239" sldId="268"/>
            <ac:spMk id="78" creationId="{5FEEEDC4-121D-4980-9255-FF42F7F3569D}"/>
          </ac:spMkLst>
        </pc:spChg>
        <pc:spChg chg="add mod">
          <ac:chgData name="Seongwon Kim" userId="e239f6aa-bae0-479a-937e-cffb4d16efae" providerId="ADAL" clId="{74577B28-A8D3-4AD1-8E15-7661BFE2FAE1}" dt="2019-04-29T09:55:30.699" v="9936" actId="1076"/>
          <ac:spMkLst>
            <pc:docMk/>
            <pc:sldMk cId="117975239" sldId="268"/>
            <ac:spMk id="79" creationId="{737F5E7F-8F37-4B8F-8C28-60BE22DADB5A}"/>
          </ac:spMkLst>
        </pc:spChg>
        <pc:spChg chg="mod">
          <ac:chgData name="Seongwon Kim" userId="e239f6aa-bae0-479a-937e-cffb4d16efae" providerId="ADAL" clId="{74577B28-A8D3-4AD1-8E15-7661BFE2FAE1}" dt="2019-04-29T02:40:02.004" v="7608" actId="1038"/>
          <ac:spMkLst>
            <pc:docMk/>
            <pc:sldMk cId="117975239" sldId="268"/>
            <ac:spMk id="92" creationId="{E0FFE915-C1B1-406E-AF0B-EDBA942FAB50}"/>
          </ac:spMkLst>
        </pc:spChg>
        <pc:spChg chg="mod topLvl">
          <ac:chgData name="Seongwon Kim" userId="e239f6aa-bae0-479a-937e-cffb4d16efae" providerId="ADAL" clId="{74577B28-A8D3-4AD1-8E15-7661BFE2FAE1}" dt="2019-04-28T10:14:07.031" v="5369" actId="165"/>
          <ac:spMkLst>
            <pc:docMk/>
            <pc:sldMk cId="117975239" sldId="268"/>
            <ac:spMk id="98" creationId="{E1C30D0E-3023-4C50-8F45-0D0914925E71}"/>
          </ac:spMkLst>
        </pc:spChg>
        <pc:spChg chg="mod topLvl">
          <ac:chgData name="Seongwon Kim" userId="e239f6aa-bae0-479a-937e-cffb4d16efae" providerId="ADAL" clId="{74577B28-A8D3-4AD1-8E15-7661BFE2FAE1}" dt="2019-04-28T10:20:18.384" v="5423" actId="164"/>
          <ac:spMkLst>
            <pc:docMk/>
            <pc:sldMk cId="117975239" sldId="268"/>
            <ac:spMk id="101" creationId="{ABC03C50-5A7A-4945-A2C9-494B79D6ED10}"/>
          </ac:spMkLst>
        </pc:spChg>
        <pc:spChg chg="mod topLvl">
          <ac:chgData name="Seongwon Kim" userId="e239f6aa-bae0-479a-937e-cffb4d16efae" providerId="ADAL" clId="{74577B28-A8D3-4AD1-8E15-7661BFE2FAE1}" dt="2019-04-28T10:14:07.031" v="5369" actId="165"/>
          <ac:spMkLst>
            <pc:docMk/>
            <pc:sldMk cId="117975239" sldId="268"/>
            <ac:spMk id="110" creationId="{C5BEF34F-730C-40FE-B304-5FDE7EEB55F8}"/>
          </ac:spMkLst>
        </pc:spChg>
        <pc:spChg chg="mod topLvl">
          <ac:chgData name="Seongwon Kim" userId="e239f6aa-bae0-479a-937e-cffb4d16efae" providerId="ADAL" clId="{74577B28-A8D3-4AD1-8E15-7661BFE2FAE1}" dt="2019-04-28T10:20:18.384" v="5423" actId="164"/>
          <ac:spMkLst>
            <pc:docMk/>
            <pc:sldMk cId="117975239" sldId="268"/>
            <ac:spMk id="112" creationId="{BD5B86A7-FB29-4145-9614-3FC9B47E1627}"/>
          </ac:spMkLst>
        </pc:spChg>
        <pc:grpChg chg="add mod">
          <ac:chgData name="Seongwon Kim" userId="e239f6aa-bae0-479a-937e-cffb4d16efae" providerId="ADAL" clId="{74577B28-A8D3-4AD1-8E15-7661BFE2FAE1}" dt="2019-04-28T10:19:43.863" v="5416" actId="164"/>
          <ac:grpSpMkLst>
            <pc:docMk/>
            <pc:sldMk cId="117975239" sldId="268"/>
            <ac:grpSpMk id="5" creationId="{77BDEDB8-495D-4864-B8B6-32681BA64F58}"/>
          </ac:grpSpMkLst>
        </pc:grpChg>
        <pc:grpChg chg="add del mod">
          <ac:chgData name="Seongwon Kim" userId="e239f6aa-bae0-479a-937e-cffb4d16efae" providerId="ADAL" clId="{74577B28-A8D3-4AD1-8E15-7661BFE2FAE1}" dt="2019-04-28T10:19:32.753" v="5415" actId="165"/>
          <ac:grpSpMkLst>
            <pc:docMk/>
            <pc:sldMk cId="117975239" sldId="268"/>
            <ac:grpSpMk id="6" creationId="{080885B5-79B5-496C-8D98-8549A5BD4D1E}"/>
          </ac:grpSpMkLst>
        </pc:grpChg>
        <pc:grpChg chg="add mod">
          <ac:chgData name="Seongwon Kim" userId="e239f6aa-bae0-479a-937e-cffb4d16efae" providerId="ADAL" clId="{74577B28-A8D3-4AD1-8E15-7661BFE2FAE1}" dt="2019-04-28T10:25:48.270" v="5453" actId="164"/>
          <ac:grpSpMkLst>
            <pc:docMk/>
            <pc:sldMk cId="117975239" sldId="268"/>
            <ac:grpSpMk id="7" creationId="{BC7D3221-73A2-4CA9-B651-79D8E1E2F5A4}"/>
          </ac:grpSpMkLst>
        </pc:grpChg>
        <pc:grpChg chg="add mod">
          <ac:chgData name="Seongwon Kim" userId="e239f6aa-bae0-479a-937e-cffb4d16efae" providerId="ADAL" clId="{74577B28-A8D3-4AD1-8E15-7661BFE2FAE1}" dt="2019-04-28T10:25:48.270" v="5453" actId="164"/>
          <ac:grpSpMkLst>
            <pc:docMk/>
            <pc:sldMk cId="117975239" sldId="268"/>
            <ac:grpSpMk id="8" creationId="{BFFB8541-6508-473F-916F-6A150CFD6D92}"/>
          </ac:grpSpMkLst>
        </pc:grpChg>
        <pc:grpChg chg="add del mod">
          <ac:chgData name="Seongwon Kim" userId="e239f6aa-bae0-479a-937e-cffb4d16efae" providerId="ADAL" clId="{74577B28-A8D3-4AD1-8E15-7661BFE2FAE1}" dt="2019-04-28T10:26:04.428" v="5454" actId="478"/>
          <ac:grpSpMkLst>
            <pc:docMk/>
            <pc:sldMk cId="117975239" sldId="268"/>
            <ac:grpSpMk id="9" creationId="{DD5F7C54-20F2-47D9-909A-68E425036A59}"/>
          </ac:grpSpMkLst>
        </pc:grpChg>
        <pc:grpChg chg="add del">
          <ac:chgData name="Seongwon Kim" userId="e239f6aa-bae0-479a-937e-cffb4d16efae" providerId="ADAL" clId="{74577B28-A8D3-4AD1-8E15-7661BFE2FAE1}" dt="2019-04-28T10:42:56.139" v="5461" actId="478"/>
          <ac:grpSpMkLst>
            <pc:docMk/>
            <pc:sldMk cId="117975239" sldId="268"/>
            <ac:grpSpMk id="27" creationId="{7BF1D88A-57FB-4931-9AD3-0248A9B73B93}"/>
          </ac:grpSpMkLst>
        </pc:grpChg>
        <pc:grpChg chg="mod topLvl">
          <ac:chgData name="Seongwon Kim" userId="e239f6aa-bae0-479a-937e-cffb4d16efae" providerId="ADAL" clId="{74577B28-A8D3-4AD1-8E15-7661BFE2FAE1}" dt="2019-04-28T10:14:07.031" v="5369" actId="165"/>
          <ac:grpSpMkLst>
            <pc:docMk/>
            <pc:sldMk cId="117975239" sldId="268"/>
            <ac:grpSpMk id="97" creationId="{5D5C0371-4C1C-4C67-B472-DF2C86DE6C09}"/>
          </ac:grpSpMkLst>
        </pc:grpChg>
        <pc:grpChg chg="add del mod">
          <ac:chgData name="Seongwon Kim" userId="e239f6aa-bae0-479a-937e-cffb4d16efae" providerId="ADAL" clId="{74577B28-A8D3-4AD1-8E15-7661BFE2FAE1}" dt="2019-04-28T10:19:10.964" v="5413" actId="164"/>
          <ac:grpSpMkLst>
            <pc:docMk/>
            <pc:sldMk cId="117975239" sldId="268"/>
            <ac:grpSpMk id="114" creationId="{26425CB5-226F-48D4-B06F-93959FE042F4}"/>
          </ac:grpSpMkLst>
        </pc:grpChg>
        <pc:grpChg chg="add del mod">
          <ac:chgData name="Seongwon Kim" userId="e239f6aa-bae0-479a-937e-cffb4d16efae" providerId="ADAL" clId="{74577B28-A8D3-4AD1-8E15-7661BFE2FAE1}" dt="2019-04-28T10:19:06.780" v="5412" actId="165"/>
          <ac:grpSpMkLst>
            <pc:docMk/>
            <pc:sldMk cId="117975239" sldId="268"/>
            <ac:grpSpMk id="115" creationId="{75804F88-1AC0-4D62-91A4-F59CC19F9364}"/>
          </ac:grpSpMkLst>
        </pc:grpChg>
        <pc:picChg chg="add mod modCrop">
          <ac:chgData name="Seongwon Kim" userId="e239f6aa-bae0-479a-937e-cffb4d16efae" providerId="ADAL" clId="{74577B28-A8D3-4AD1-8E15-7661BFE2FAE1}" dt="2019-04-29T00:17:56.014" v="5851" actId="1076"/>
          <ac:picMkLst>
            <pc:docMk/>
            <pc:sldMk cId="117975239" sldId="268"/>
            <ac:picMk id="12" creationId="{585D25C1-529A-46F5-84AB-A5A0C3B217B0}"/>
          </ac:picMkLst>
        </pc:picChg>
        <pc:picChg chg="add del mod">
          <ac:chgData name="Seongwon Kim" userId="e239f6aa-bae0-479a-937e-cffb4d16efae" providerId="ADAL" clId="{74577B28-A8D3-4AD1-8E15-7661BFE2FAE1}" dt="2019-04-28T11:05:14.376" v="5543" actId="478"/>
          <ac:picMkLst>
            <pc:docMk/>
            <pc:sldMk cId="117975239" sldId="268"/>
            <ac:picMk id="17" creationId="{BD34D5CD-C563-4A02-973D-060F632AC293}"/>
          </ac:picMkLst>
        </pc:picChg>
        <pc:picChg chg="add mod modCrop">
          <ac:chgData name="Seongwon Kim" userId="e239f6aa-bae0-479a-937e-cffb4d16efae" providerId="ADAL" clId="{74577B28-A8D3-4AD1-8E15-7661BFE2FAE1}" dt="2019-04-28T11:05:44.326" v="5554" actId="1076"/>
          <ac:picMkLst>
            <pc:docMk/>
            <pc:sldMk cId="117975239" sldId="268"/>
            <ac:picMk id="19" creationId="{67F25717-920A-4F55-9AD1-7DAB33ED4331}"/>
          </ac:picMkLst>
        </pc:picChg>
        <pc:picChg chg="mod topLvl">
          <ac:chgData name="Seongwon Kim" userId="e239f6aa-bae0-479a-937e-cffb4d16efae" providerId="ADAL" clId="{74577B28-A8D3-4AD1-8E15-7661BFE2FAE1}" dt="2019-04-28T10:20:18.384" v="5423" actId="164"/>
          <ac:picMkLst>
            <pc:docMk/>
            <pc:sldMk cId="117975239" sldId="268"/>
            <ac:picMk id="20" creationId="{629B2079-EB05-4FF2-92C9-1F738514FB92}"/>
          </ac:picMkLst>
        </pc:picChg>
        <pc:picChg chg="add mod">
          <ac:chgData name="Seongwon Kim" userId="e239f6aa-bae0-479a-937e-cffb4d16efae" providerId="ADAL" clId="{74577B28-A8D3-4AD1-8E15-7661BFE2FAE1}" dt="2019-04-29T09:55:01.802" v="9934" actId="1036"/>
          <ac:picMkLst>
            <pc:docMk/>
            <pc:sldMk cId="117975239" sldId="268"/>
            <ac:picMk id="20" creationId="{72204788-5F2B-4ACB-92FE-C2531864C372}"/>
          </ac:picMkLst>
        </pc:picChg>
        <pc:picChg chg="mod topLvl">
          <ac:chgData name="Seongwon Kim" userId="e239f6aa-bae0-479a-937e-cffb4d16efae" providerId="ADAL" clId="{74577B28-A8D3-4AD1-8E15-7661BFE2FAE1}" dt="2019-04-28T10:14:07.031" v="5369" actId="165"/>
          <ac:picMkLst>
            <pc:docMk/>
            <pc:sldMk cId="117975239" sldId="268"/>
            <ac:picMk id="24" creationId="{1BE36BE2-56ED-42BD-B127-20063C75A1A0}"/>
          </ac:picMkLst>
        </pc:picChg>
        <pc:picChg chg="add mod modCrop">
          <ac:chgData name="Seongwon Kim" userId="e239f6aa-bae0-479a-937e-cffb4d16efae" providerId="ADAL" clId="{74577B28-A8D3-4AD1-8E15-7661BFE2FAE1}" dt="2019-04-28T11:03:28.413" v="5505" actId="1036"/>
          <ac:picMkLst>
            <pc:docMk/>
            <pc:sldMk cId="117975239" sldId="268"/>
            <ac:picMk id="44" creationId="{4E7B94D5-C553-4335-8E17-F69C549338F2}"/>
          </ac:picMkLst>
        </pc:picChg>
        <pc:cxnChg chg="mod topLvl">
          <ac:chgData name="Seongwon Kim" userId="e239f6aa-bae0-479a-937e-cffb4d16efae" providerId="ADAL" clId="{74577B28-A8D3-4AD1-8E15-7661BFE2FAE1}" dt="2019-04-28T10:19:10.964" v="5413" actId="164"/>
          <ac:cxnSpMkLst>
            <pc:docMk/>
            <pc:sldMk cId="117975239" sldId="268"/>
            <ac:cxnSpMk id="26" creationId="{71A23D6B-654D-4E7B-AA30-1D0561004988}"/>
          </ac:cxnSpMkLst>
        </pc:cxnChg>
        <pc:cxnChg chg="add mod">
          <ac:chgData name="Seongwon Kim" userId="e239f6aa-bae0-479a-937e-cffb4d16efae" providerId="ADAL" clId="{74577B28-A8D3-4AD1-8E15-7661BFE2FAE1}" dt="2019-04-29T09:53:52.290" v="9884" actId="14100"/>
          <ac:cxnSpMkLst>
            <pc:docMk/>
            <pc:sldMk cId="117975239" sldId="268"/>
            <ac:cxnSpMk id="45" creationId="{BEEC8B85-45E9-45AD-8B5C-0EE9E06AA0EE}"/>
          </ac:cxnSpMkLst>
        </pc:cxnChg>
        <pc:cxnChg chg="add mod">
          <ac:chgData name="Seongwon Kim" userId="e239f6aa-bae0-479a-937e-cffb4d16efae" providerId="ADAL" clId="{74577B28-A8D3-4AD1-8E15-7661BFE2FAE1}" dt="2019-04-29T09:54:46.834" v="9926" actId="14100"/>
          <ac:cxnSpMkLst>
            <pc:docMk/>
            <pc:sldMk cId="117975239" sldId="268"/>
            <ac:cxnSpMk id="50" creationId="{AC3E5164-D274-47BF-8BCF-817BE8DC68D9}"/>
          </ac:cxnSpMkLst>
        </pc:cxnChg>
        <pc:cxnChg chg="add mod">
          <ac:chgData name="Seongwon Kim" userId="e239f6aa-bae0-479a-937e-cffb4d16efae" providerId="ADAL" clId="{74577B28-A8D3-4AD1-8E15-7661BFE2FAE1}" dt="2019-04-29T09:54:14.967" v="9918" actId="14100"/>
          <ac:cxnSpMkLst>
            <pc:docMk/>
            <pc:sldMk cId="117975239" sldId="268"/>
            <ac:cxnSpMk id="67" creationId="{506DD87C-4BD7-4A6C-8C3F-6E6916376A0C}"/>
          </ac:cxnSpMkLst>
        </pc:cxnChg>
        <pc:cxnChg chg="add mod">
          <ac:chgData name="Seongwon Kim" userId="e239f6aa-bae0-479a-937e-cffb4d16efae" providerId="ADAL" clId="{74577B28-A8D3-4AD1-8E15-7661BFE2FAE1}" dt="2019-04-29T09:55:27.728" v="9935" actId="14100"/>
          <ac:cxnSpMkLst>
            <pc:docMk/>
            <pc:sldMk cId="117975239" sldId="268"/>
            <ac:cxnSpMk id="73" creationId="{67FB07BD-5500-421F-A209-0756A37F804F}"/>
          </ac:cxnSpMkLst>
        </pc:cxnChg>
        <pc:cxnChg chg="mod topLvl">
          <ac:chgData name="Seongwon Kim" userId="e239f6aa-bae0-479a-937e-cffb4d16efae" providerId="ADAL" clId="{74577B28-A8D3-4AD1-8E15-7661BFE2FAE1}" dt="2019-04-28T10:19:43.863" v="5416" actId="164"/>
          <ac:cxnSpMkLst>
            <pc:docMk/>
            <pc:sldMk cId="117975239" sldId="268"/>
            <ac:cxnSpMk id="102" creationId="{68B59F3A-1AFB-428D-A1B0-2E9C074F4767}"/>
          </ac:cxnSpMkLst>
        </pc:cxnChg>
        <pc:cxnChg chg="mod topLvl">
          <ac:chgData name="Seongwon Kim" userId="e239f6aa-bae0-479a-937e-cffb4d16efae" providerId="ADAL" clId="{74577B28-A8D3-4AD1-8E15-7661BFE2FAE1}" dt="2019-04-28T10:20:18.384" v="5423" actId="164"/>
          <ac:cxnSpMkLst>
            <pc:docMk/>
            <pc:sldMk cId="117975239" sldId="268"/>
            <ac:cxnSpMk id="105" creationId="{747C4D2A-62D7-4899-8551-0F83DFC9AF0A}"/>
          </ac:cxnSpMkLst>
        </pc:cxnChg>
      </pc:sldChg>
      <pc:sldChg chg="addSp delSp modSp add modAnim">
        <pc:chgData name="Seongwon Kim" userId="e239f6aa-bae0-479a-937e-cffb4d16efae" providerId="ADAL" clId="{74577B28-A8D3-4AD1-8E15-7661BFE2FAE1}" dt="2019-04-29T23:05:33.062" v="10849"/>
        <pc:sldMkLst>
          <pc:docMk/>
          <pc:sldMk cId="658014144" sldId="269"/>
        </pc:sldMkLst>
        <pc:spChg chg="mod">
          <ac:chgData name="Seongwon Kim" userId="e239f6aa-bae0-479a-937e-cffb4d16efae" providerId="ADAL" clId="{74577B28-A8D3-4AD1-8E15-7661BFE2FAE1}" dt="2019-04-29T23:05:33.062" v="10849"/>
          <ac:spMkLst>
            <pc:docMk/>
            <pc:sldMk cId="658014144" sldId="269"/>
            <ac:spMk id="4" creationId="{25CA7F6C-0D01-44B2-83D3-E0F72B5860B4}"/>
          </ac:spMkLst>
        </pc:spChg>
        <pc:spChg chg="add del mod">
          <ac:chgData name="Seongwon Kim" userId="e239f6aa-bae0-479a-937e-cffb4d16efae" providerId="ADAL" clId="{74577B28-A8D3-4AD1-8E15-7661BFE2FAE1}" dt="2019-04-29T00:15:12.882" v="5846" actId="478"/>
          <ac:spMkLst>
            <pc:docMk/>
            <pc:sldMk cId="658014144" sldId="269"/>
            <ac:spMk id="10" creationId="{19C06289-948A-4B76-BB49-663463FF30AE}"/>
          </ac:spMkLst>
        </pc:spChg>
        <pc:spChg chg="del mod">
          <ac:chgData name="Seongwon Kim" userId="e239f6aa-bae0-479a-937e-cffb4d16efae" providerId="ADAL" clId="{74577B28-A8D3-4AD1-8E15-7661BFE2FAE1}" dt="2019-04-29T00:13:35.717" v="5835" actId="478"/>
          <ac:spMkLst>
            <pc:docMk/>
            <pc:sldMk cId="658014144" sldId="269"/>
            <ac:spMk id="14" creationId="{0CD44BC8-6A92-4A2D-A7A1-5DE8A2434F43}"/>
          </ac:spMkLst>
        </pc:spChg>
        <pc:spChg chg="add mod">
          <ac:chgData name="Seongwon Kim" userId="e239f6aa-bae0-479a-937e-cffb4d16efae" providerId="ADAL" clId="{74577B28-A8D3-4AD1-8E15-7661BFE2FAE1}" dt="2019-04-29T02:22:58.470" v="7372" actId="1037"/>
          <ac:spMkLst>
            <pc:docMk/>
            <pc:sldMk cId="658014144" sldId="269"/>
            <ac:spMk id="21" creationId="{8F50682A-F3FB-48C2-891C-6534DC34BAB4}"/>
          </ac:spMkLst>
        </pc:spChg>
        <pc:spChg chg="add mod">
          <ac:chgData name="Seongwon Kim" userId="e239f6aa-bae0-479a-937e-cffb4d16efae" providerId="ADAL" clId="{74577B28-A8D3-4AD1-8E15-7661BFE2FAE1}" dt="2019-04-29T00:30:23.231" v="6152" actId="164"/>
          <ac:spMkLst>
            <pc:docMk/>
            <pc:sldMk cId="658014144" sldId="269"/>
            <ac:spMk id="25" creationId="{6E7A31E2-6588-4C55-A42D-3785DA7CDEC9}"/>
          </ac:spMkLst>
        </pc:spChg>
        <pc:spChg chg="add mod">
          <ac:chgData name="Seongwon Kim" userId="e239f6aa-bae0-479a-937e-cffb4d16efae" providerId="ADAL" clId="{74577B28-A8D3-4AD1-8E15-7661BFE2FAE1}" dt="2019-04-29T01:32:14.023" v="6779" actId="1076"/>
          <ac:spMkLst>
            <pc:docMk/>
            <pc:sldMk cId="658014144" sldId="269"/>
            <ac:spMk id="32" creationId="{666BE14D-495D-411A-9EE3-6AFC8FD7AF04}"/>
          </ac:spMkLst>
        </pc:spChg>
        <pc:spChg chg="add mod">
          <ac:chgData name="Seongwon Kim" userId="e239f6aa-bae0-479a-937e-cffb4d16efae" providerId="ADAL" clId="{74577B28-A8D3-4AD1-8E15-7661BFE2FAE1}" dt="2019-04-29T02:21:47.547" v="7347" actId="14100"/>
          <ac:spMkLst>
            <pc:docMk/>
            <pc:sldMk cId="658014144" sldId="269"/>
            <ac:spMk id="42" creationId="{3B05DEF0-D9F4-4789-9E59-C9D14C6A2AFE}"/>
          </ac:spMkLst>
        </pc:spChg>
        <pc:spChg chg="del">
          <ac:chgData name="Seongwon Kim" userId="e239f6aa-bae0-479a-937e-cffb4d16efae" providerId="ADAL" clId="{74577B28-A8D3-4AD1-8E15-7661BFE2FAE1}" dt="2019-04-28T11:12:34.576" v="5743" actId="478"/>
          <ac:spMkLst>
            <pc:docMk/>
            <pc:sldMk cId="658014144" sldId="269"/>
            <ac:spMk id="46" creationId="{5C86E412-8909-483A-BEE6-BAA184BB9BB6}"/>
          </ac:spMkLst>
        </pc:spChg>
        <pc:spChg chg="del">
          <ac:chgData name="Seongwon Kim" userId="e239f6aa-bae0-479a-937e-cffb4d16efae" providerId="ADAL" clId="{74577B28-A8D3-4AD1-8E15-7661BFE2FAE1}" dt="2019-04-28T11:12:34.576" v="5743" actId="478"/>
          <ac:spMkLst>
            <pc:docMk/>
            <pc:sldMk cId="658014144" sldId="269"/>
            <ac:spMk id="48" creationId="{3626A1D4-FC18-45BD-9ED5-B5C9B05C5E4E}"/>
          </ac:spMkLst>
        </pc:spChg>
        <pc:spChg chg="del">
          <ac:chgData name="Seongwon Kim" userId="e239f6aa-bae0-479a-937e-cffb4d16efae" providerId="ADAL" clId="{74577B28-A8D3-4AD1-8E15-7661BFE2FAE1}" dt="2019-04-28T11:12:34.576" v="5743" actId="478"/>
          <ac:spMkLst>
            <pc:docMk/>
            <pc:sldMk cId="658014144" sldId="269"/>
            <ac:spMk id="59" creationId="{3E1FCCA2-8FC7-4AC2-B841-21DA441028A0}"/>
          </ac:spMkLst>
        </pc:spChg>
        <pc:spChg chg="del">
          <ac:chgData name="Seongwon Kim" userId="e239f6aa-bae0-479a-937e-cffb4d16efae" providerId="ADAL" clId="{74577B28-A8D3-4AD1-8E15-7661BFE2FAE1}" dt="2019-04-28T11:12:34.576" v="5743" actId="478"/>
          <ac:spMkLst>
            <pc:docMk/>
            <pc:sldMk cId="658014144" sldId="269"/>
            <ac:spMk id="70" creationId="{097F6CC3-EFD9-4BCE-BF9B-787909BA703D}"/>
          </ac:spMkLst>
        </pc:spChg>
        <pc:spChg chg="del">
          <ac:chgData name="Seongwon Kim" userId="e239f6aa-bae0-479a-937e-cffb4d16efae" providerId="ADAL" clId="{74577B28-A8D3-4AD1-8E15-7661BFE2FAE1}" dt="2019-04-28T11:12:34.576" v="5743" actId="478"/>
          <ac:spMkLst>
            <pc:docMk/>
            <pc:sldMk cId="658014144" sldId="269"/>
            <ac:spMk id="72" creationId="{1356C8ED-27C9-4017-9AA7-05F6FFA35526}"/>
          </ac:spMkLst>
        </pc:spChg>
        <pc:spChg chg="mod">
          <ac:chgData name="Seongwon Kim" userId="e239f6aa-bae0-479a-937e-cffb4d16efae" providerId="ADAL" clId="{74577B28-A8D3-4AD1-8E15-7661BFE2FAE1}" dt="2019-04-29T00:04:40.594" v="5809"/>
          <ac:spMkLst>
            <pc:docMk/>
            <pc:sldMk cId="658014144" sldId="269"/>
            <ac:spMk id="78" creationId="{5FEEEDC4-121D-4980-9255-FF42F7F3569D}"/>
          </ac:spMkLst>
        </pc:spChg>
        <pc:spChg chg="del">
          <ac:chgData name="Seongwon Kim" userId="e239f6aa-bae0-479a-937e-cffb4d16efae" providerId="ADAL" clId="{74577B28-A8D3-4AD1-8E15-7661BFE2FAE1}" dt="2019-04-28T11:12:38.938" v="5744" actId="478"/>
          <ac:spMkLst>
            <pc:docMk/>
            <pc:sldMk cId="658014144" sldId="269"/>
            <ac:spMk id="79" creationId="{737F5E7F-8F37-4B8F-8C28-60BE22DADB5A}"/>
          </ac:spMkLst>
        </pc:spChg>
        <pc:spChg chg="mod">
          <ac:chgData name="Seongwon Kim" userId="e239f6aa-bae0-479a-937e-cffb4d16efae" providerId="ADAL" clId="{74577B28-A8D3-4AD1-8E15-7661BFE2FAE1}" dt="2019-04-29T02:40:04.956" v="7610" actId="1038"/>
          <ac:spMkLst>
            <pc:docMk/>
            <pc:sldMk cId="658014144" sldId="269"/>
            <ac:spMk id="92" creationId="{E0FFE915-C1B1-406E-AF0B-EDBA942FAB50}"/>
          </ac:spMkLst>
        </pc:spChg>
        <pc:grpChg chg="add del mod">
          <ac:chgData name="Seongwon Kim" userId="e239f6aa-bae0-479a-937e-cffb4d16efae" providerId="ADAL" clId="{74577B28-A8D3-4AD1-8E15-7661BFE2FAE1}" dt="2019-04-29T00:13:37.516" v="5836" actId="478"/>
          <ac:grpSpMkLst>
            <pc:docMk/>
            <pc:sldMk cId="658014144" sldId="269"/>
            <ac:grpSpMk id="11" creationId="{604DED03-0D5E-49B3-B6BA-C18C867EC928}"/>
          </ac:grpSpMkLst>
        </pc:grpChg>
        <pc:grpChg chg="del">
          <ac:chgData name="Seongwon Kim" userId="e239f6aa-bae0-479a-937e-cffb4d16efae" providerId="ADAL" clId="{74577B28-A8D3-4AD1-8E15-7661BFE2FAE1}" dt="2019-04-29T00:13:35.717" v="5835" actId="478"/>
          <ac:grpSpMkLst>
            <pc:docMk/>
            <pc:sldMk cId="658014144" sldId="269"/>
            <ac:grpSpMk id="13" creationId="{54E4F48D-1349-4FE3-9025-74FB44B8C14E}"/>
          </ac:grpSpMkLst>
        </pc:grpChg>
        <pc:grpChg chg="add mod topLvl">
          <ac:chgData name="Seongwon Kim" userId="e239f6aa-bae0-479a-937e-cffb4d16efae" providerId="ADAL" clId="{74577B28-A8D3-4AD1-8E15-7661BFE2FAE1}" dt="2019-04-29T01:31:57.543" v="6746" actId="165"/>
          <ac:grpSpMkLst>
            <pc:docMk/>
            <pc:sldMk cId="658014144" sldId="269"/>
            <ac:grpSpMk id="36" creationId="{B899FAAE-ACD3-40B5-80A2-2BFEDB7F013B}"/>
          </ac:grpSpMkLst>
        </pc:grpChg>
        <pc:grpChg chg="add del mod">
          <ac:chgData name="Seongwon Kim" userId="e239f6aa-bae0-479a-937e-cffb4d16efae" providerId="ADAL" clId="{74577B28-A8D3-4AD1-8E15-7661BFE2FAE1}" dt="2019-04-29T01:31:57.543" v="6746" actId="165"/>
          <ac:grpSpMkLst>
            <pc:docMk/>
            <pc:sldMk cId="658014144" sldId="269"/>
            <ac:grpSpMk id="38" creationId="{D0B414DB-ACD4-4985-A416-91666892A9C5}"/>
          </ac:grpSpMkLst>
        </pc:grpChg>
        <pc:picChg chg="add mod modCrop">
          <ac:chgData name="Seongwon Kim" userId="e239f6aa-bae0-479a-937e-cffb4d16efae" providerId="ADAL" clId="{74577B28-A8D3-4AD1-8E15-7661BFE2FAE1}" dt="2019-04-29T00:30:23.231" v="6152" actId="164"/>
          <ac:picMkLst>
            <pc:docMk/>
            <pc:sldMk cId="658014144" sldId="269"/>
            <ac:picMk id="8" creationId="{2F7E672B-06D9-4479-B720-6604AA0F765D}"/>
          </ac:picMkLst>
        </pc:picChg>
        <pc:picChg chg="add mod modCrop">
          <ac:chgData name="Seongwon Kim" userId="e239f6aa-bae0-479a-937e-cffb4d16efae" providerId="ADAL" clId="{74577B28-A8D3-4AD1-8E15-7661BFE2FAE1}" dt="2019-04-29T00:30:23.231" v="6152" actId="164"/>
          <ac:picMkLst>
            <pc:docMk/>
            <pc:sldMk cId="658014144" sldId="269"/>
            <ac:picMk id="9" creationId="{FE26D742-FA76-4E64-A254-6CA9C80557A8}"/>
          </ac:picMkLst>
        </pc:picChg>
        <pc:picChg chg="del mod topLvl modCrop">
          <ac:chgData name="Seongwon Kim" userId="e239f6aa-bae0-479a-937e-cffb4d16efae" providerId="ADAL" clId="{74577B28-A8D3-4AD1-8E15-7661BFE2FAE1}" dt="2019-04-29T01:31:24.538" v="6717" actId="478"/>
          <ac:picMkLst>
            <pc:docMk/>
            <pc:sldMk cId="658014144" sldId="269"/>
            <ac:picMk id="12" creationId="{29439B7F-9B90-46F3-A9FB-F9DDBE5D2084}"/>
          </ac:picMkLst>
        </pc:picChg>
        <pc:picChg chg="del">
          <ac:chgData name="Seongwon Kim" userId="e239f6aa-bae0-479a-937e-cffb4d16efae" providerId="ADAL" clId="{74577B28-A8D3-4AD1-8E15-7661BFE2FAE1}" dt="2019-04-28T11:12:34.576" v="5743" actId="478"/>
          <ac:picMkLst>
            <pc:docMk/>
            <pc:sldMk cId="658014144" sldId="269"/>
            <ac:picMk id="12" creationId="{585D25C1-529A-46F5-84AB-A5A0C3B217B0}"/>
          </ac:picMkLst>
        </pc:picChg>
        <pc:picChg chg="del">
          <ac:chgData name="Seongwon Kim" userId="e239f6aa-bae0-479a-937e-cffb4d16efae" providerId="ADAL" clId="{74577B28-A8D3-4AD1-8E15-7661BFE2FAE1}" dt="2019-04-28T11:12:34.576" v="5743" actId="478"/>
          <ac:picMkLst>
            <pc:docMk/>
            <pc:sldMk cId="658014144" sldId="269"/>
            <ac:picMk id="19" creationId="{67F25717-920A-4F55-9AD1-7DAB33ED4331}"/>
          </ac:picMkLst>
        </pc:picChg>
        <pc:picChg chg="del">
          <ac:chgData name="Seongwon Kim" userId="e239f6aa-bae0-479a-937e-cffb4d16efae" providerId="ADAL" clId="{74577B28-A8D3-4AD1-8E15-7661BFE2FAE1}" dt="2019-04-28T11:12:34.576" v="5743" actId="478"/>
          <ac:picMkLst>
            <pc:docMk/>
            <pc:sldMk cId="658014144" sldId="269"/>
            <ac:picMk id="44" creationId="{4E7B94D5-C553-4335-8E17-F69C549338F2}"/>
          </ac:picMkLst>
        </pc:picChg>
        <pc:cxnChg chg="add mod ord">
          <ac:chgData name="Seongwon Kim" userId="e239f6aa-bae0-479a-937e-cffb4d16efae" providerId="ADAL" clId="{74577B28-A8D3-4AD1-8E15-7661BFE2FAE1}" dt="2019-04-29T09:55:42.648" v="9937" actId="14100"/>
          <ac:cxnSpMkLst>
            <pc:docMk/>
            <pc:sldMk cId="658014144" sldId="269"/>
            <ac:cxnSpMk id="6" creationId="{74D9FD33-B84B-42BA-BFEF-C17A29FF1A8E}"/>
          </ac:cxnSpMkLst>
        </pc:cxnChg>
        <pc:cxnChg chg="del topLvl">
          <ac:chgData name="Seongwon Kim" userId="e239f6aa-bae0-479a-937e-cffb4d16efae" providerId="ADAL" clId="{74577B28-A8D3-4AD1-8E15-7661BFE2FAE1}" dt="2019-04-29T00:13:37.516" v="5836" actId="478"/>
          <ac:cxnSpMkLst>
            <pc:docMk/>
            <pc:sldMk cId="658014144" sldId="269"/>
            <ac:cxnSpMk id="15" creationId="{2AF50E9A-C55A-4372-9F81-858B9AA4F15F}"/>
          </ac:cxnSpMkLst>
        </pc:cxnChg>
        <pc:cxnChg chg="add mod">
          <ac:chgData name="Seongwon Kim" userId="e239f6aa-bae0-479a-937e-cffb4d16efae" providerId="ADAL" clId="{74577B28-A8D3-4AD1-8E15-7661BFE2FAE1}" dt="2019-04-29T09:55:46.628" v="9938" actId="14100"/>
          <ac:cxnSpMkLst>
            <pc:docMk/>
            <pc:sldMk cId="658014144" sldId="269"/>
            <ac:cxnSpMk id="28" creationId="{AE427D5F-29F2-4D5F-A519-E7996499793F}"/>
          </ac:cxnSpMkLst>
        </pc:cxnChg>
        <pc:cxnChg chg="add mod topLvl">
          <ac:chgData name="Seongwon Kim" userId="e239f6aa-bae0-479a-937e-cffb4d16efae" providerId="ADAL" clId="{74577B28-A8D3-4AD1-8E15-7661BFE2FAE1}" dt="2019-04-29T01:31:57.543" v="6746" actId="165"/>
          <ac:cxnSpMkLst>
            <pc:docMk/>
            <pc:sldMk cId="658014144" sldId="269"/>
            <ac:cxnSpMk id="34" creationId="{FE33E519-49B6-4423-89D6-2BA9CC8E8DA9}"/>
          </ac:cxnSpMkLst>
        </pc:cxnChg>
        <pc:cxnChg chg="mod">
          <ac:chgData name="Seongwon Kim" userId="e239f6aa-bae0-479a-937e-cffb4d16efae" providerId="ADAL" clId="{74577B28-A8D3-4AD1-8E15-7661BFE2FAE1}" dt="2019-04-29T00:29:41.921" v="6148" actId="14100"/>
          <ac:cxnSpMkLst>
            <pc:docMk/>
            <pc:sldMk cId="658014144" sldId="269"/>
            <ac:cxnSpMk id="37" creationId="{8C71249A-1963-49BA-9FA8-986054E75CBF}"/>
          </ac:cxnSpMkLst>
        </pc:cxnChg>
        <pc:cxnChg chg="del">
          <ac:chgData name="Seongwon Kim" userId="e239f6aa-bae0-479a-937e-cffb4d16efae" providerId="ADAL" clId="{74577B28-A8D3-4AD1-8E15-7661BFE2FAE1}" dt="2019-04-28T11:12:38.938" v="5744" actId="478"/>
          <ac:cxnSpMkLst>
            <pc:docMk/>
            <pc:sldMk cId="658014144" sldId="269"/>
            <ac:cxnSpMk id="45" creationId="{BEEC8B85-45E9-45AD-8B5C-0EE9E06AA0EE}"/>
          </ac:cxnSpMkLst>
        </pc:cxnChg>
        <pc:cxnChg chg="del mod">
          <ac:chgData name="Seongwon Kim" userId="e239f6aa-bae0-479a-937e-cffb4d16efae" providerId="ADAL" clId="{74577B28-A8D3-4AD1-8E15-7661BFE2FAE1}" dt="2019-04-28T11:12:38.938" v="5744" actId="478"/>
          <ac:cxnSpMkLst>
            <pc:docMk/>
            <pc:sldMk cId="658014144" sldId="269"/>
            <ac:cxnSpMk id="50" creationId="{AC3E5164-D274-47BF-8BCF-817BE8DC68D9}"/>
          </ac:cxnSpMkLst>
        </pc:cxnChg>
        <pc:cxnChg chg="del">
          <ac:chgData name="Seongwon Kim" userId="e239f6aa-bae0-479a-937e-cffb4d16efae" providerId="ADAL" clId="{74577B28-A8D3-4AD1-8E15-7661BFE2FAE1}" dt="2019-04-28T11:12:34.576" v="5743" actId="478"/>
          <ac:cxnSpMkLst>
            <pc:docMk/>
            <pc:sldMk cId="658014144" sldId="269"/>
            <ac:cxnSpMk id="67" creationId="{506DD87C-4BD7-4A6C-8C3F-6E6916376A0C}"/>
          </ac:cxnSpMkLst>
        </pc:cxnChg>
        <pc:cxnChg chg="del mod">
          <ac:chgData name="Seongwon Kim" userId="e239f6aa-bae0-479a-937e-cffb4d16efae" providerId="ADAL" clId="{74577B28-A8D3-4AD1-8E15-7661BFE2FAE1}" dt="2019-04-28T11:12:34.576" v="5743" actId="478"/>
          <ac:cxnSpMkLst>
            <pc:docMk/>
            <pc:sldMk cId="658014144" sldId="269"/>
            <ac:cxnSpMk id="73" creationId="{67FB07BD-5500-421F-A209-0756A37F804F}"/>
          </ac:cxnSpMkLst>
        </pc:cxnChg>
      </pc:sldChg>
      <pc:sldChg chg="addSp delSp modSp add addAnim delAnim modAnim">
        <pc:chgData name="Seongwon Kim" userId="e239f6aa-bae0-479a-937e-cffb4d16efae" providerId="ADAL" clId="{74577B28-A8D3-4AD1-8E15-7661BFE2FAE1}" dt="2019-04-29T02:40:10.439" v="7614" actId="1038"/>
        <pc:sldMkLst>
          <pc:docMk/>
          <pc:sldMk cId="1001149006" sldId="270"/>
        </pc:sldMkLst>
        <pc:spChg chg="mod">
          <ac:chgData name="Seongwon Kim" userId="e239f6aa-bae0-479a-937e-cffb4d16efae" providerId="ADAL" clId="{74577B28-A8D3-4AD1-8E15-7661BFE2FAE1}" dt="2019-04-29T02:04:55.754" v="7109" actId="1076"/>
          <ac:spMkLst>
            <pc:docMk/>
            <pc:sldMk cId="1001149006" sldId="270"/>
            <ac:spMk id="2" creationId="{A35B25B6-1E1D-41E0-B853-1BCDB69676D6}"/>
          </ac:spMkLst>
        </pc:spChg>
        <pc:spChg chg="del mod">
          <ac:chgData name="Seongwon Kim" userId="e239f6aa-bae0-479a-937e-cffb4d16efae" providerId="ADAL" clId="{74577B28-A8D3-4AD1-8E15-7661BFE2FAE1}" dt="2019-04-29T02:04:27.014" v="7089" actId="478"/>
          <ac:spMkLst>
            <pc:docMk/>
            <pc:sldMk cId="1001149006" sldId="270"/>
            <ac:spMk id="4" creationId="{25CA7F6C-0D01-44B2-83D3-E0F72B5860B4}"/>
          </ac:spMkLst>
        </pc:spChg>
        <pc:spChg chg="del mod">
          <ac:chgData name="Seongwon Kim" userId="e239f6aa-bae0-479a-937e-cffb4d16efae" providerId="ADAL" clId="{74577B28-A8D3-4AD1-8E15-7661BFE2FAE1}" dt="2019-04-29T02:18:17.882" v="7342" actId="478"/>
          <ac:spMkLst>
            <pc:docMk/>
            <pc:sldMk cId="1001149006" sldId="270"/>
            <ac:spMk id="23" creationId="{C1269D7A-4DCE-431C-A7CC-4807AFA3E965}"/>
          </ac:spMkLst>
        </pc:spChg>
        <pc:spChg chg="add del mod">
          <ac:chgData name="Seongwon Kim" userId="e239f6aa-bae0-479a-937e-cffb4d16efae" providerId="ADAL" clId="{74577B28-A8D3-4AD1-8E15-7661BFE2FAE1}" dt="2019-04-29T02:06:56.269" v="7133" actId="1076"/>
          <ac:spMkLst>
            <pc:docMk/>
            <pc:sldMk cId="1001149006" sldId="270"/>
            <ac:spMk id="29" creationId="{E16F4240-6EA8-4DD0-AB68-0C31BBE7A50D}"/>
          </ac:spMkLst>
        </pc:spChg>
        <pc:spChg chg="add mod ord">
          <ac:chgData name="Seongwon Kim" userId="e239f6aa-bae0-479a-937e-cffb4d16efae" providerId="ADAL" clId="{74577B28-A8D3-4AD1-8E15-7661BFE2FAE1}" dt="2019-04-29T02:25:03.465" v="7429" actId="1076"/>
          <ac:spMkLst>
            <pc:docMk/>
            <pc:sldMk cId="1001149006" sldId="270"/>
            <ac:spMk id="30" creationId="{1C1E7E8F-23CA-4692-9187-770D56888D02}"/>
          </ac:spMkLst>
        </pc:spChg>
        <pc:spChg chg="add mod">
          <ac:chgData name="Seongwon Kim" userId="e239f6aa-bae0-479a-937e-cffb4d16efae" providerId="ADAL" clId="{74577B28-A8D3-4AD1-8E15-7661BFE2FAE1}" dt="2019-04-29T02:27:34.894" v="7518" actId="1036"/>
          <ac:spMkLst>
            <pc:docMk/>
            <pc:sldMk cId="1001149006" sldId="270"/>
            <ac:spMk id="38" creationId="{4628E3B5-8A0D-4A6E-821F-A6C1EFEAC27C}"/>
          </ac:spMkLst>
        </pc:spChg>
        <pc:spChg chg="mod topLvl">
          <ac:chgData name="Seongwon Kim" userId="e239f6aa-bae0-479a-937e-cffb4d16efae" providerId="ADAL" clId="{74577B28-A8D3-4AD1-8E15-7661BFE2FAE1}" dt="2019-04-29T02:26:31.986" v="7480" actId="164"/>
          <ac:spMkLst>
            <pc:docMk/>
            <pc:sldMk cId="1001149006" sldId="270"/>
            <ac:spMk id="43" creationId="{8B463FD9-321F-4BB7-8170-63746EDA90F0}"/>
          </ac:spMkLst>
        </pc:spChg>
        <pc:spChg chg="add mod">
          <ac:chgData name="Seongwon Kim" userId="e239f6aa-bae0-479a-937e-cffb4d16efae" providerId="ADAL" clId="{74577B28-A8D3-4AD1-8E15-7661BFE2FAE1}" dt="2019-04-29T02:28:05.281" v="7556" actId="20577"/>
          <ac:spMkLst>
            <pc:docMk/>
            <pc:sldMk cId="1001149006" sldId="270"/>
            <ac:spMk id="50" creationId="{EA0D8C80-7A8E-4775-86FC-BB6A42DBE9FE}"/>
          </ac:spMkLst>
        </pc:spChg>
        <pc:spChg chg="mod">
          <ac:chgData name="Seongwon Kim" userId="e239f6aa-bae0-479a-937e-cffb4d16efae" providerId="ADAL" clId="{74577B28-A8D3-4AD1-8E15-7661BFE2FAE1}" dt="2019-04-29T02:06:22.716" v="7128" actId="1036"/>
          <ac:spMkLst>
            <pc:docMk/>
            <pc:sldMk cId="1001149006" sldId="270"/>
            <ac:spMk id="78" creationId="{5FEEEDC4-121D-4980-9255-FF42F7F3569D}"/>
          </ac:spMkLst>
        </pc:spChg>
        <pc:spChg chg="mod">
          <ac:chgData name="Seongwon Kim" userId="e239f6aa-bae0-479a-937e-cffb4d16efae" providerId="ADAL" clId="{74577B28-A8D3-4AD1-8E15-7661BFE2FAE1}" dt="2019-04-29T02:40:10.439" v="7614" actId="1038"/>
          <ac:spMkLst>
            <pc:docMk/>
            <pc:sldMk cId="1001149006" sldId="270"/>
            <ac:spMk id="92" creationId="{E0FFE915-C1B1-406E-AF0B-EDBA942FAB50}"/>
          </ac:spMkLst>
        </pc:spChg>
        <pc:grpChg chg="add mod">
          <ac:chgData name="Seongwon Kim" userId="e239f6aa-bae0-479a-937e-cffb4d16efae" providerId="ADAL" clId="{74577B28-A8D3-4AD1-8E15-7661BFE2FAE1}" dt="2019-04-29T02:18:05.122" v="7294" actId="164"/>
          <ac:grpSpMkLst>
            <pc:docMk/>
            <pc:sldMk cId="1001149006" sldId="270"/>
            <ac:grpSpMk id="11" creationId="{8643523B-D164-424C-8367-D015294D1D30}"/>
          </ac:grpSpMkLst>
        </pc:grpChg>
        <pc:grpChg chg="add mod">
          <ac:chgData name="Seongwon Kim" userId="e239f6aa-bae0-479a-937e-cffb4d16efae" providerId="ADAL" clId="{74577B28-A8D3-4AD1-8E15-7661BFE2FAE1}" dt="2019-04-29T02:26:43.621" v="7493" actId="1035"/>
          <ac:grpSpMkLst>
            <pc:docMk/>
            <pc:sldMk cId="1001149006" sldId="270"/>
            <ac:grpSpMk id="16" creationId="{131990D0-965E-4349-83A7-BB65CB0B08AF}"/>
          </ac:grpSpMkLst>
        </pc:grpChg>
        <pc:grpChg chg="add del mod">
          <ac:chgData name="Seongwon Kim" userId="e239f6aa-bae0-479a-937e-cffb4d16efae" providerId="ADAL" clId="{74577B28-A8D3-4AD1-8E15-7661BFE2FAE1}" dt="2019-04-29T02:18:20.674" v="7343" actId="478"/>
          <ac:grpSpMkLst>
            <pc:docMk/>
            <pc:sldMk cId="1001149006" sldId="270"/>
            <ac:grpSpMk id="20" creationId="{32160FAA-80E5-4F99-8EFA-0FB9022C0089}"/>
          </ac:grpSpMkLst>
        </pc:grpChg>
        <pc:grpChg chg="add mod">
          <ac:chgData name="Seongwon Kim" userId="e239f6aa-bae0-479a-937e-cffb4d16efae" providerId="ADAL" clId="{74577B28-A8D3-4AD1-8E15-7661BFE2FAE1}" dt="2019-04-29T02:27:34.894" v="7518" actId="1036"/>
          <ac:grpSpMkLst>
            <pc:docMk/>
            <pc:sldMk cId="1001149006" sldId="270"/>
            <ac:grpSpMk id="31" creationId="{0CFEA4CF-78E4-4995-A09F-60E52FAA68A8}"/>
          </ac:grpSpMkLst>
        </pc:grpChg>
        <pc:grpChg chg="add del">
          <ac:chgData name="Seongwon Kim" userId="e239f6aa-bae0-479a-937e-cffb4d16efae" providerId="ADAL" clId="{74577B28-A8D3-4AD1-8E15-7661BFE2FAE1}" dt="2019-04-29T00:30:36.030" v="6158" actId="478"/>
          <ac:grpSpMkLst>
            <pc:docMk/>
            <pc:sldMk cId="1001149006" sldId="270"/>
            <ac:grpSpMk id="36" creationId="{B899FAAE-ACD3-40B5-80A2-2BFEDB7F013B}"/>
          </ac:grpSpMkLst>
        </pc:grpChg>
        <pc:grpChg chg="add del mod">
          <ac:chgData name="Seongwon Kim" userId="e239f6aa-bae0-479a-937e-cffb4d16efae" providerId="ADAL" clId="{74577B28-A8D3-4AD1-8E15-7661BFE2FAE1}" dt="2019-04-29T02:26:10.244" v="7469" actId="478"/>
          <ac:grpSpMkLst>
            <pc:docMk/>
            <pc:sldMk cId="1001149006" sldId="270"/>
            <ac:grpSpMk id="40" creationId="{AF22DC30-7671-47B9-AE6F-C7A56D71F40C}"/>
          </ac:grpSpMkLst>
        </pc:grpChg>
        <pc:grpChg chg="del mod">
          <ac:chgData name="Seongwon Kim" userId="e239f6aa-bae0-479a-937e-cffb4d16efae" providerId="ADAL" clId="{74577B28-A8D3-4AD1-8E15-7661BFE2FAE1}" dt="2019-04-29T02:26:06.817" v="7466" actId="478"/>
          <ac:grpSpMkLst>
            <pc:docMk/>
            <pc:sldMk cId="1001149006" sldId="270"/>
            <ac:grpSpMk id="41" creationId="{40B56208-E14A-4124-A392-399D159533CA}"/>
          </ac:grpSpMkLst>
        </pc:grpChg>
        <pc:picChg chg="add mod modCrop">
          <ac:chgData name="Seongwon Kim" userId="e239f6aa-bae0-479a-937e-cffb4d16efae" providerId="ADAL" clId="{74577B28-A8D3-4AD1-8E15-7661BFE2FAE1}" dt="2019-04-29T02:26:49.863" v="7496" actId="1076"/>
          <ac:picMkLst>
            <pc:docMk/>
            <pc:sldMk cId="1001149006" sldId="270"/>
            <ac:picMk id="18" creationId="{648A0583-4154-4F31-ADFA-D481D0E7E309}"/>
          </ac:picMkLst>
        </pc:picChg>
        <pc:picChg chg="add mod ord modCrop">
          <ac:chgData name="Seongwon Kim" userId="e239f6aa-bae0-479a-937e-cffb4d16efae" providerId="ADAL" clId="{74577B28-A8D3-4AD1-8E15-7661BFE2FAE1}" dt="2019-04-29T02:13:06.272" v="7282" actId="1036"/>
          <ac:picMkLst>
            <pc:docMk/>
            <pc:sldMk cId="1001149006" sldId="270"/>
            <ac:picMk id="19" creationId="{59CA4CB4-330B-472E-9CA4-F5A52A1BD857}"/>
          </ac:picMkLst>
        </pc:picChg>
        <pc:picChg chg="mod ord topLvl">
          <ac:chgData name="Seongwon Kim" userId="e239f6aa-bae0-479a-937e-cffb4d16efae" providerId="ADAL" clId="{74577B28-A8D3-4AD1-8E15-7661BFE2FAE1}" dt="2019-04-29T02:26:31.986" v="7480" actId="164"/>
          <ac:picMkLst>
            <pc:docMk/>
            <pc:sldMk cId="1001149006" sldId="270"/>
            <ac:picMk id="22" creationId="{0B651A47-0AEC-45BE-BF89-2AF53A836C64}"/>
          </ac:picMkLst>
        </pc:picChg>
        <pc:picChg chg="add mod ord">
          <ac:chgData name="Seongwon Kim" userId="e239f6aa-bae0-479a-937e-cffb4d16efae" providerId="ADAL" clId="{74577B28-A8D3-4AD1-8E15-7661BFE2FAE1}" dt="2019-04-29T02:18:05.122" v="7294" actId="164"/>
          <ac:picMkLst>
            <pc:docMk/>
            <pc:sldMk cId="1001149006" sldId="270"/>
            <ac:picMk id="26" creationId="{E299C657-5101-4C3D-9D8A-08ADB758BA96}"/>
          </ac:picMkLst>
        </pc:picChg>
        <pc:picChg chg="del topLvl">
          <ac:chgData name="Seongwon Kim" userId="e239f6aa-bae0-479a-937e-cffb4d16efae" providerId="ADAL" clId="{74577B28-A8D3-4AD1-8E15-7661BFE2FAE1}" dt="2019-04-29T02:26:10.244" v="7469" actId="478"/>
          <ac:picMkLst>
            <pc:docMk/>
            <pc:sldMk cId="1001149006" sldId="270"/>
            <ac:picMk id="42" creationId="{510FEF75-5CD0-4D7C-BF0C-46EB9424DA23}"/>
          </ac:picMkLst>
        </pc:picChg>
        <pc:picChg chg="del">
          <ac:chgData name="Seongwon Kim" userId="e239f6aa-bae0-479a-937e-cffb4d16efae" providerId="ADAL" clId="{74577B28-A8D3-4AD1-8E15-7661BFE2FAE1}" dt="2019-04-29T02:26:06.817" v="7466" actId="478"/>
          <ac:picMkLst>
            <pc:docMk/>
            <pc:sldMk cId="1001149006" sldId="270"/>
            <ac:picMk id="44" creationId="{8D0121EE-C89E-4CC0-942C-ADF3732B3019}"/>
          </ac:picMkLst>
        </pc:picChg>
        <pc:picChg chg="add del mod">
          <ac:chgData name="Seongwon Kim" userId="e239f6aa-bae0-479a-937e-cffb4d16efae" providerId="ADAL" clId="{74577B28-A8D3-4AD1-8E15-7661BFE2FAE1}" dt="2019-04-29T02:35:57.695" v="7595" actId="478"/>
          <ac:picMkLst>
            <pc:docMk/>
            <pc:sldMk cId="1001149006" sldId="270"/>
            <ac:picMk id="52" creationId="{C2EEFCAA-2E51-4354-8945-01A2D9EB3B5B}"/>
          </ac:picMkLst>
        </pc:picChg>
        <pc:picChg chg="add mod">
          <ac:chgData name="Seongwon Kim" userId="e239f6aa-bae0-479a-937e-cffb4d16efae" providerId="ADAL" clId="{74577B28-A8D3-4AD1-8E15-7661BFE2FAE1}" dt="2019-04-29T02:36:07.490" v="7603" actId="1035"/>
          <ac:picMkLst>
            <pc:docMk/>
            <pc:sldMk cId="1001149006" sldId="270"/>
            <ac:picMk id="54" creationId="{D7D640AA-FE79-4F1D-9B11-C7C759E5C61A}"/>
          </ac:picMkLst>
        </pc:picChg>
        <pc:cxnChg chg="del mod topLvl">
          <ac:chgData name="Seongwon Kim" userId="e239f6aa-bae0-479a-937e-cffb4d16efae" providerId="ADAL" clId="{74577B28-A8D3-4AD1-8E15-7661BFE2FAE1}" dt="2019-04-29T02:18:20.674" v="7343" actId="478"/>
          <ac:cxnSpMkLst>
            <pc:docMk/>
            <pc:sldMk cId="1001149006" sldId="270"/>
            <ac:cxnSpMk id="24" creationId="{43C98D1C-11D8-436E-B03D-BD1EC11AD3D2}"/>
          </ac:cxnSpMkLst>
        </pc:cxnChg>
        <pc:cxnChg chg="add mod">
          <ac:chgData name="Seongwon Kim" userId="e239f6aa-bae0-479a-937e-cffb4d16efae" providerId="ADAL" clId="{74577B28-A8D3-4AD1-8E15-7661BFE2FAE1}" dt="2019-04-29T02:26:43.621" v="7493" actId="1035"/>
          <ac:cxnSpMkLst>
            <pc:docMk/>
            <pc:sldMk cId="1001149006" sldId="270"/>
            <ac:cxnSpMk id="27" creationId="{D65AD5A3-6AFD-411D-A0F2-B402CF64173D}"/>
          </ac:cxnSpMkLst>
        </pc:cxnChg>
        <pc:cxnChg chg="mod">
          <ac:chgData name="Seongwon Kim" userId="e239f6aa-bae0-479a-937e-cffb4d16efae" providerId="ADAL" clId="{74577B28-A8D3-4AD1-8E15-7661BFE2FAE1}" dt="2019-04-29T00:30:36.030" v="6158" actId="478"/>
          <ac:cxnSpMkLst>
            <pc:docMk/>
            <pc:sldMk cId="1001149006" sldId="270"/>
            <ac:cxnSpMk id="28" creationId="{AE427D5F-29F2-4D5F-A519-E7996499793F}"/>
          </ac:cxnSpMkLst>
        </pc:cxnChg>
        <pc:cxnChg chg="del">
          <ac:chgData name="Seongwon Kim" userId="e239f6aa-bae0-479a-937e-cffb4d16efae" providerId="ADAL" clId="{74577B28-A8D3-4AD1-8E15-7661BFE2FAE1}" dt="2019-04-29T00:30:37.564" v="6159" actId="478"/>
          <ac:cxnSpMkLst>
            <pc:docMk/>
            <pc:sldMk cId="1001149006" sldId="270"/>
            <ac:cxnSpMk id="34" creationId="{FE33E519-49B6-4423-89D6-2BA9CC8E8DA9}"/>
          </ac:cxnSpMkLst>
        </pc:cxnChg>
        <pc:cxnChg chg="add mod">
          <ac:chgData name="Seongwon Kim" userId="e239f6aa-bae0-479a-937e-cffb4d16efae" providerId="ADAL" clId="{74577B28-A8D3-4AD1-8E15-7661BFE2FAE1}" dt="2019-04-29T02:27:34.894" v="7518" actId="1036"/>
          <ac:cxnSpMkLst>
            <pc:docMk/>
            <pc:sldMk cId="1001149006" sldId="270"/>
            <ac:cxnSpMk id="39" creationId="{0A389D6F-4819-4C5A-9146-B0A19800A728}"/>
          </ac:cxnSpMkLst>
        </pc:cxnChg>
        <pc:cxnChg chg="add mod">
          <ac:chgData name="Seongwon Kim" userId="e239f6aa-bae0-479a-937e-cffb4d16efae" providerId="ADAL" clId="{74577B28-A8D3-4AD1-8E15-7661BFE2FAE1}" dt="2019-04-29T02:27:41.972" v="7519" actId="14100"/>
          <ac:cxnSpMkLst>
            <pc:docMk/>
            <pc:sldMk cId="1001149006" sldId="270"/>
            <ac:cxnSpMk id="45" creationId="{5A4075E5-07AA-4623-BC82-092FB978B9A0}"/>
          </ac:cxnSpMkLst>
        </pc:cxnChg>
        <pc:cxnChg chg="add mod">
          <ac:chgData name="Seongwon Kim" userId="e239f6aa-bae0-479a-937e-cffb4d16efae" providerId="ADAL" clId="{74577B28-A8D3-4AD1-8E15-7661BFE2FAE1}" dt="2019-04-29T02:28:22.678" v="7559" actId="1076"/>
          <ac:cxnSpMkLst>
            <pc:docMk/>
            <pc:sldMk cId="1001149006" sldId="270"/>
            <ac:cxnSpMk id="51" creationId="{CB9021E4-2A5C-4FCD-A95A-530879D34EBD}"/>
          </ac:cxnSpMkLst>
        </pc:cxnChg>
      </pc:sldChg>
      <pc:sldChg chg="addSp delSp modSp add ord">
        <pc:chgData name="Seongwon Kim" userId="e239f6aa-bae0-479a-937e-cffb4d16efae" providerId="ADAL" clId="{74577B28-A8D3-4AD1-8E15-7661BFE2FAE1}" dt="2019-04-29T02:40:07.424" v="7612" actId="1038"/>
        <pc:sldMkLst>
          <pc:docMk/>
          <pc:sldMk cId="1777185867" sldId="272"/>
        </pc:sldMkLst>
        <pc:spChg chg="add mod">
          <ac:chgData name="Seongwon Kim" userId="e239f6aa-bae0-479a-937e-cffb4d16efae" providerId="ADAL" clId="{74577B28-A8D3-4AD1-8E15-7661BFE2FAE1}" dt="2019-04-29T01:48:12.438" v="6925"/>
          <ac:spMkLst>
            <pc:docMk/>
            <pc:sldMk cId="1777185867" sldId="272"/>
            <ac:spMk id="25" creationId="{D555EDF3-9A7E-43BC-9ECD-41EA1AADDF7C}"/>
          </ac:spMkLst>
        </pc:spChg>
        <pc:spChg chg="add mod">
          <ac:chgData name="Seongwon Kim" userId="e239f6aa-bae0-479a-937e-cffb4d16efae" providerId="ADAL" clId="{74577B28-A8D3-4AD1-8E15-7661BFE2FAE1}" dt="2019-04-29T01:49:13.507" v="6988"/>
          <ac:spMkLst>
            <pc:docMk/>
            <pc:sldMk cId="1777185867" sldId="272"/>
            <ac:spMk id="28" creationId="{DE5AEAAD-E34F-440D-8A1E-CB92FBDC63F1}"/>
          </ac:spMkLst>
        </pc:spChg>
        <pc:spChg chg="add mod">
          <ac:chgData name="Seongwon Kim" userId="e239f6aa-bae0-479a-937e-cffb4d16efae" providerId="ADAL" clId="{74577B28-A8D3-4AD1-8E15-7661BFE2FAE1}" dt="2019-04-29T01:50:38.090" v="7023" actId="1076"/>
          <ac:spMkLst>
            <pc:docMk/>
            <pc:sldMk cId="1777185867" sldId="272"/>
            <ac:spMk id="29" creationId="{D88E987E-DEF9-4E33-ADA3-3E45CB61B464}"/>
          </ac:spMkLst>
        </pc:spChg>
        <pc:spChg chg="add mod">
          <ac:chgData name="Seongwon Kim" userId="e239f6aa-bae0-479a-937e-cffb4d16efae" providerId="ADAL" clId="{74577B28-A8D3-4AD1-8E15-7661BFE2FAE1}" dt="2019-04-29T01:50:51.288" v="7053"/>
          <ac:spMkLst>
            <pc:docMk/>
            <pc:sldMk cId="1777185867" sldId="272"/>
            <ac:spMk id="31" creationId="{9F936D1C-6D42-4CC6-B27D-27BF3F633423}"/>
          </ac:spMkLst>
        </pc:spChg>
        <pc:spChg chg="add mod">
          <ac:chgData name="Seongwon Kim" userId="e239f6aa-bae0-479a-937e-cffb4d16efae" providerId="ADAL" clId="{74577B28-A8D3-4AD1-8E15-7661BFE2FAE1}" dt="2019-04-29T01:51:12.768" v="7086" actId="1076"/>
          <ac:spMkLst>
            <pc:docMk/>
            <pc:sldMk cId="1777185867" sldId="272"/>
            <ac:spMk id="34" creationId="{2657DCF2-5BCC-4220-B10A-6B236BA6A4A5}"/>
          </ac:spMkLst>
        </pc:spChg>
        <pc:spChg chg="mod">
          <ac:chgData name="Seongwon Kim" userId="e239f6aa-bae0-479a-937e-cffb4d16efae" providerId="ADAL" clId="{74577B28-A8D3-4AD1-8E15-7661BFE2FAE1}" dt="2019-04-29T02:40:07.424" v="7612" actId="1038"/>
          <ac:spMkLst>
            <pc:docMk/>
            <pc:sldMk cId="1777185867" sldId="272"/>
            <ac:spMk id="92" creationId="{E0FFE915-C1B1-406E-AF0B-EDBA942FAB50}"/>
          </ac:spMkLst>
        </pc:spChg>
        <pc:grpChg chg="del">
          <ac:chgData name="Seongwon Kim" userId="e239f6aa-bae0-479a-937e-cffb4d16efae" providerId="ADAL" clId="{74577B28-A8D3-4AD1-8E15-7661BFE2FAE1}" dt="2019-04-29T01:47:02.235" v="6883" actId="478"/>
          <ac:grpSpMkLst>
            <pc:docMk/>
            <pc:sldMk cId="1777185867" sldId="272"/>
            <ac:grpSpMk id="20" creationId="{32160FAA-80E5-4F99-8EFA-0FB9022C0089}"/>
          </ac:grpSpMkLst>
        </pc:grpChg>
        <pc:picChg chg="add mod">
          <ac:chgData name="Seongwon Kim" userId="e239f6aa-bae0-479a-937e-cffb4d16efae" providerId="ADAL" clId="{74577B28-A8D3-4AD1-8E15-7661BFE2FAE1}" dt="2019-04-29T02:03:15.502" v="7088" actId="1076"/>
          <ac:picMkLst>
            <pc:docMk/>
            <pc:sldMk cId="1777185867" sldId="272"/>
            <ac:picMk id="16" creationId="{8DA8AAA6-8042-4B2D-B01A-11445FD0CDA6}"/>
          </ac:picMkLst>
        </pc:picChg>
        <pc:picChg chg="add mod">
          <ac:chgData name="Seongwon Kim" userId="e239f6aa-bae0-479a-937e-cffb4d16efae" providerId="ADAL" clId="{74577B28-A8D3-4AD1-8E15-7661BFE2FAE1}" dt="2019-04-29T01:47:44.510" v="6897" actId="1076"/>
          <ac:picMkLst>
            <pc:docMk/>
            <pc:sldMk cId="1777185867" sldId="272"/>
            <ac:picMk id="17" creationId="{BC3BE6F1-915D-478A-A318-DF63231CB070}"/>
          </ac:picMkLst>
        </pc:picChg>
        <pc:picChg chg="del">
          <ac:chgData name="Seongwon Kim" userId="e239f6aa-bae0-479a-937e-cffb4d16efae" providerId="ADAL" clId="{74577B28-A8D3-4AD1-8E15-7661BFE2FAE1}" dt="2019-04-29T01:47:01.495" v="6882" actId="478"/>
          <ac:picMkLst>
            <pc:docMk/>
            <pc:sldMk cId="1777185867" sldId="272"/>
            <ac:picMk id="18" creationId="{648A0583-4154-4F31-ADFA-D481D0E7E309}"/>
          </ac:picMkLst>
        </pc:picChg>
        <pc:picChg chg="del">
          <ac:chgData name="Seongwon Kim" userId="e239f6aa-bae0-479a-937e-cffb4d16efae" providerId="ADAL" clId="{74577B28-A8D3-4AD1-8E15-7661BFE2FAE1}" dt="2019-04-29T01:47:03.106" v="6884" actId="478"/>
          <ac:picMkLst>
            <pc:docMk/>
            <pc:sldMk cId="1777185867" sldId="272"/>
            <ac:picMk id="19" creationId="{59CA4CB4-330B-472E-9CA4-F5A52A1BD857}"/>
          </ac:picMkLst>
        </pc:picChg>
        <pc:picChg chg="del">
          <ac:chgData name="Seongwon Kim" userId="e239f6aa-bae0-479a-937e-cffb4d16efae" providerId="ADAL" clId="{74577B28-A8D3-4AD1-8E15-7661BFE2FAE1}" dt="2019-04-29T01:47:03.492" v="6885" actId="478"/>
          <ac:picMkLst>
            <pc:docMk/>
            <pc:sldMk cId="1777185867" sldId="272"/>
            <ac:picMk id="26" creationId="{E299C657-5101-4C3D-9D8A-08ADB758BA96}"/>
          </ac:picMkLst>
        </pc:picChg>
        <pc:cxnChg chg="add mod">
          <ac:chgData name="Seongwon Kim" userId="e239f6aa-bae0-479a-937e-cffb4d16efae" providerId="ADAL" clId="{74577B28-A8D3-4AD1-8E15-7661BFE2FAE1}" dt="2019-04-29T01:48:37.335" v="6930" actId="14100"/>
          <ac:cxnSpMkLst>
            <pc:docMk/>
            <pc:sldMk cId="1777185867" sldId="272"/>
            <ac:cxnSpMk id="21" creationId="{4270D09C-ED10-4CCA-95BD-D877F4279D74}"/>
          </ac:cxnSpMkLst>
        </pc:cxnChg>
        <pc:cxnChg chg="mod">
          <ac:chgData name="Seongwon Kim" userId="e239f6aa-bae0-479a-937e-cffb4d16efae" providerId="ADAL" clId="{74577B28-A8D3-4AD1-8E15-7661BFE2FAE1}" dt="2019-04-29T01:47:02.235" v="6883" actId="478"/>
          <ac:cxnSpMkLst>
            <pc:docMk/>
            <pc:sldMk cId="1777185867" sldId="272"/>
            <ac:cxnSpMk id="24" creationId="{43C98D1C-11D8-436E-B03D-BD1EC11AD3D2}"/>
          </ac:cxnSpMkLst>
        </pc:cxnChg>
        <pc:cxnChg chg="del">
          <ac:chgData name="Seongwon Kim" userId="e239f6aa-bae0-479a-937e-cffb4d16efae" providerId="ADAL" clId="{74577B28-A8D3-4AD1-8E15-7661BFE2FAE1}" dt="2019-04-29T01:47:04.211" v="6886" actId="478"/>
          <ac:cxnSpMkLst>
            <pc:docMk/>
            <pc:sldMk cId="1777185867" sldId="272"/>
            <ac:cxnSpMk id="27" creationId="{D65AD5A3-6AFD-411D-A0F2-B402CF64173D}"/>
          </ac:cxnSpMkLst>
        </pc:cxnChg>
        <pc:cxnChg chg="add mod">
          <ac:chgData name="Seongwon Kim" userId="e239f6aa-bae0-479a-937e-cffb4d16efae" providerId="ADAL" clId="{74577B28-A8D3-4AD1-8E15-7661BFE2FAE1}" dt="2019-04-29T01:50:38.090" v="7023" actId="1076"/>
          <ac:cxnSpMkLst>
            <pc:docMk/>
            <pc:sldMk cId="1777185867" sldId="272"/>
            <ac:cxnSpMk id="30" creationId="{FAE73462-AD86-4594-AC27-3354933EC8E1}"/>
          </ac:cxnSpMkLst>
        </pc:cxnChg>
        <pc:cxnChg chg="add mod">
          <ac:chgData name="Seongwon Kim" userId="e239f6aa-bae0-479a-937e-cffb4d16efae" providerId="ADAL" clId="{74577B28-A8D3-4AD1-8E15-7661BFE2FAE1}" dt="2019-04-29T01:51:03.074" v="7057" actId="14100"/>
          <ac:cxnSpMkLst>
            <pc:docMk/>
            <pc:sldMk cId="1777185867" sldId="272"/>
            <ac:cxnSpMk id="32" creationId="{6329B841-7AC3-44A0-A04C-40F6045A4FA6}"/>
          </ac:cxnSpMkLst>
        </pc:cxnChg>
      </pc:sldChg>
      <pc:sldChg chg="addSp delSp modSp add ord addAnim delAnim modAnim">
        <pc:chgData name="Seongwon Kim" userId="e239f6aa-bae0-479a-937e-cffb4d16efae" providerId="ADAL" clId="{74577B28-A8D3-4AD1-8E15-7661BFE2FAE1}" dt="2019-04-29T11:38:29.414" v="10358" actId="14100"/>
        <pc:sldMkLst>
          <pc:docMk/>
          <pc:sldMk cId="1210263445" sldId="273"/>
        </pc:sldMkLst>
        <pc:spChg chg="del">
          <ac:chgData name="Seongwon Kim" userId="e239f6aa-bae0-479a-937e-cffb4d16efae" providerId="ADAL" clId="{74577B28-A8D3-4AD1-8E15-7661BFE2FAE1}" dt="2019-04-29T02:46:23.217" v="7654" actId="478"/>
          <ac:spMkLst>
            <pc:docMk/>
            <pc:sldMk cId="1210263445" sldId="273"/>
            <ac:spMk id="4" creationId="{25CA7F6C-0D01-44B2-83D3-E0F72B5860B4}"/>
          </ac:spMkLst>
        </pc:spChg>
        <pc:spChg chg="add mod">
          <ac:chgData name="Seongwon Kim" userId="e239f6aa-bae0-479a-937e-cffb4d16efae" providerId="ADAL" clId="{74577B28-A8D3-4AD1-8E15-7661BFE2FAE1}" dt="2019-04-29T07:23:36.007" v="7797"/>
          <ac:spMkLst>
            <pc:docMk/>
            <pc:sldMk cId="1210263445" sldId="273"/>
            <ac:spMk id="9" creationId="{D1BE46B9-0784-4263-881A-B73A1F027BAF}"/>
          </ac:spMkLst>
        </pc:spChg>
        <pc:spChg chg="add mod">
          <ac:chgData name="Seongwon Kim" userId="e239f6aa-bae0-479a-937e-cffb4d16efae" providerId="ADAL" clId="{74577B28-A8D3-4AD1-8E15-7661BFE2FAE1}" dt="2019-04-29T02:48:47.115" v="7692" actId="164"/>
          <ac:spMkLst>
            <pc:docMk/>
            <pc:sldMk cId="1210263445" sldId="273"/>
            <ac:spMk id="18" creationId="{3F016D04-A507-42A5-955A-30E16D78B683}"/>
          </ac:spMkLst>
        </pc:spChg>
        <pc:spChg chg="add del">
          <ac:chgData name="Seongwon Kim" userId="e239f6aa-bae0-479a-937e-cffb4d16efae" providerId="ADAL" clId="{74577B28-A8D3-4AD1-8E15-7661BFE2FAE1}" dt="2019-04-29T02:46:09.705" v="7624" actId="478"/>
          <ac:spMkLst>
            <pc:docMk/>
            <pc:sldMk cId="1210263445" sldId="273"/>
            <ac:spMk id="19" creationId="{9C5716E4-628D-42B7-9ED7-F9DA80064699}"/>
          </ac:spMkLst>
        </pc:spChg>
        <pc:spChg chg="add mod">
          <ac:chgData name="Seongwon Kim" userId="e239f6aa-bae0-479a-937e-cffb4d16efae" providerId="ADAL" clId="{74577B28-A8D3-4AD1-8E15-7661BFE2FAE1}" dt="2019-04-29T02:48:47.115" v="7692" actId="164"/>
          <ac:spMkLst>
            <pc:docMk/>
            <pc:sldMk cId="1210263445" sldId="273"/>
            <ac:spMk id="20" creationId="{B1D7E974-7452-4286-8DAF-B5F5F3F9F074}"/>
          </ac:spMkLst>
        </pc:spChg>
        <pc:spChg chg="add mod">
          <ac:chgData name="Seongwon Kim" userId="e239f6aa-bae0-479a-937e-cffb4d16efae" providerId="ADAL" clId="{74577B28-A8D3-4AD1-8E15-7661BFE2FAE1}" dt="2019-04-29T07:52:23.293" v="8393" actId="1036"/>
          <ac:spMkLst>
            <pc:docMk/>
            <pc:sldMk cId="1210263445" sldId="273"/>
            <ac:spMk id="21" creationId="{0595B721-2289-43F3-8800-C94AC3E56EE7}"/>
          </ac:spMkLst>
        </pc:spChg>
        <pc:spChg chg="del">
          <ac:chgData name="Seongwon Kim" userId="e239f6aa-bae0-479a-937e-cffb4d16efae" providerId="ADAL" clId="{74577B28-A8D3-4AD1-8E15-7661BFE2FAE1}" dt="2019-04-29T02:50:15.537" v="7718" actId="478"/>
          <ac:spMkLst>
            <pc:docMk/>
            <pc:sldMk cId="1210263445" sldId="273"/>
            <ac:spMk id="25" creationId="{D555EDF3-9A7E-43BC-9ECD-41EA1AADDF7C}"/>
          </ac:spMkLst>
        </pc:spChg>
        <pc:spChg chg="del mod">
          <ac:chgData name="Seongwon Kim" userId="e239f6aa-bae0-479a-937e-cffb4d16efae" providerId="ADAL" clId="{74577B28-A8D3-4AD1-8E15-7661BFE2FAE1}" dt="2019-04-29T02:50:17.521" v="7721" actId="478"/>
          <ac:spMkLst>
            <pc:docMk/>
            <pc:sldMk cId="1210263445" sldId="273"/>
            <ac:spMk id="28" creationId="{DE5AEAAD-E34F-440D-8A1E-CB92FBDC63F1}"/>
          </ac:spMkLst>
        </pc:spChg>
        <pc:spChg chg="del">
          <ac:chgData name="Seongwon Kim" userId="e239f6aa-bae0-479a-937e-cffb4d16efae" providerId="ADAL" clId="{74577B28-A8D3-4AD1-8E15-7661BFE2FAE1}" dt="2019-04-29T02:50:19.786" v="7724" actId="478"/>
          <ac:spMkLst>
            <pc:docMk/>
            <pc:sldMk cId="1210263445" sldId="273"/>
            <ac:spMk id="29" creationId="{D88E987E-DEF9-4E33-ADA3-3E45CB61B464}"/>
          </ac:spMkLst>
        </pc:spChg>
        <pc:spChg chg="del">
          <ac:chgData name="Seongwon Kim" userId="e239f6aa-bae0-479a-937e-cffb4d16efae" providerId="ADAL" clId="{74577B28-A8D3-4AD1-8E15-7661BFE2FAE1}" dt="2019-04-29T02:50:19.052" v="7723" actId="478"/>
          <ac:spMkLst>
            <pc:docMk/>
            <pc:sldMk cId="1210263445" sldId="273"/>
            <ac:spMk id="31" creationId="{9F936D1C-6D42-4CC6-B27D-27BF3F633423}"/>
          </ac:spMkLst>
        </pc:spChg>
        <pc:spChg chg="add mod">
          <ac:chgData name="Seongwon Kim" userId="e239f6aa-bae0-479a-937e-cffb4d16efae" providerId="ADAL" clId="{74577B28-A8D3-4AD1-8E15-7661BFE2FAE1}" dt="2019-04-29T07:48:21.347" v="8307" actId="1035"/>
          <ac:spMkLst>
            <pc:docMk/>
            <pc:sldMk cId="1210263445" sldId="273"/>
            <ac:spMk id="31" creationId="{EDC43F01-80E5-4051-BA5B-0A320AA807FB}"/>
          </ac:spMkLst>
        </pc:spChg>
        <pc:spChg chg="del">
          <ac:chgData name="Seongwon Kim" userId="e239f6aa-bae0-479a-937e-cffb4d16efae" providerId="ADAL" clId="{74577B28-A8D3-4AD1-8E15-7661BFE2FAE1}" dt="2019-04-29T02:50:21.176" v="7725" actId="478"/>
          <ac:spMkLst>
            <pc:docMk/>
            <pc:sldMk cId="1210263445" sldId="273"/>
            <ac:spMk id="34" creationId="{2657DCF2-5BCC-4220-B10A-6B236BA6A4A5}"/>
          </ac:spMkLst>
        </pc:spChg>
        <pc:spChg chg="add mod">
          <ac:chgData name="Seongwon Kim" userId="e239f6aa-bae0-479a-937e-cffb4d16efae" providerId="ADAL" clId="{74577B28-A8D3-4AD1-8E15-7661BFE2FAE1}" dt="2019-04-29T11:38:18.198" v="10341" actId="20577"/>
          <ac:spMkLst>
            <pc:docMk/>
            <pc:sldMk cId="1210263445" sldId="273"/>
            <ac:spMk id="34" creationId="{A05414F0-5B55-4E2B-B9B6-A46498CD24EA}"/>
          </ac:spMkLst>
        </pc:spChg>
        <pc:spChg chg="add mod">
          <ac:chgData name="Seongwon Kim" userId="e239f6aa-bae0-479a-937e-cffb4d16efae" providerId="ADAL" clId="{74577B28-A8D3-4AD1-8E15-7661BFE2FAE1}" dt="2019-04-29T11:38:29.414" v="10358" actId="14100"/>
          <ac:spMkLst>
            <pc:docMk/>
            <pc:sldMk cId="1210263445" sldId="273"/>
            <ac:spMk id="38" creationId="{DA28D2F8-B308-4A19-984F-17C1564D1956}"/>
          </ac:spMkLst>
        </pc:spChg>
        <pc:spChg chg="mod">
          <ac:chgData name="Seongwon Kim" userId="e239f6aa-bae0-479a-937e-cffb4d16efae" providerId="ADAL" clId="{74577B28-A8D3-4AD1-8E15-7661BFE2FAE1}" dt="2019-04-29T08:10:49.920" v="8450" actId="1036"/>
          <ac:spMkLst>
            <pc:docMk/>
            <pc:sldMk cId="1210263445" sldId="273"/>
            <ac:spMk id="78" creationId="{5FEEEDC4-121D-4980-9255-FF42F7F3569D}"/>
          </ac:spMkLst>
        </pc:spChg>
        <pc:grpChg chg="add del mod">
          <ac:chgData name="Seongwon Kim" userId="e239f6aa-bae0-479a-937e-cffb4d16efae" providerId="ADAL" clId="{74577B28-A8D3-4AD1-8E15-7661BFE2FAE1}" dt="2019-04-29T08:10:50.342" v="8451" actId="478"/>
          <ac:grpSpMkLst>
            <pc:docMk/>
            <pc:sldMk cId="1210263445" sldId="273"/>
            <ac:grpSpMk id="5" creationId="{3E16D380-172A-44A8-856A-AC485230CFEE}"/>
          </ac:grpSpMkLst>
        </pc:grpChg>
        <pc:grpChg chg="add del mod">
          <ac:chgData name="Seongwon Kim" userId="e239f6aa-bae0-479a-937e-cffb4d16efae" providerId="ADAL" clId="{74577B28-A8D3-4AD1-8E15-7661BFE2FAE1}" dt="2019-04-29T07:34:55.357" v="8267" actId="165"/>
          <ac:grpSpMkLst>
            <pc:docMk/>
            <pc:sldMk cId="1210263445" sldId="273"/>
            <ac:grpSpMk id="16" creationId="{37BBD9B1-8825-4C8E-9387-9DEA94D3CFC0}"/>
          </ac:grpSpMkLst>
        </pc:grpChg>
        <pc:picChg chg="add mod ord">
          <ac:chgData name="Seongwon Kim" userId="e239f6aa-bae0-479a-937e-cffb4d16efae" providerId="ADAL" clId="{74577B28-A8D3-4AD1-8E15-7661BFE2FAE1}" dt="2019-04-29T07:26:35.082" v="7834" actId="14100"/>
          <ac:picMkLst>
            <pc:docMk/>
            <pc:sldMk cId="1210263445" sldId="273"/>
            <ac:picMk id="10" creationId="{923E18C0-9366-43C7-9875-0B9B1BF19F51}"/>
          </ac:picMkLst>
        </pc:picChg>
        <pc:picChg chg="add mod">
          <ac:chgData name="Seongwon Kim" userId="e239f6aa-bae0-479a-937e-cffb4d16efae" providerId="ADAL" clId="{74577B28-A8D3-4AD1-8E15-7661BFE2FAE1}" dt="2019-04-29T07:26:38.911" v="7836" actId="14100"/>
          <ac:picMkLst>
            <pc:docMk/>
            <pc:sldMk cId="1210263445" sldId="273"/>
            <ac:picMk id="11" creationId="{36DCF25C-912D-48CD-8A20-DB7785E03B85}"/>
          </ac:picMkLst>
        </pc:picChg>
        <pc:picChg chg="add mod">
          <ac:chgData name="Seongwon Kim" userId="e239f6aa-bae0-479a-937e-cffb4d16efae" providerId="ADAL" clId="{74577B28-A8D3-4AD1-8E15-7661BFE2FAE1}" dt="2019-04-29T07:26:14.642" v="7833" actId="14100"/>
          <ac:picMkLst>
            <pc:docMk/>
            <pc:sldMk cId="1210263445" sldId="273"/>
            <ac:picMk id="12" creationId="{895724C1-331D-4B71-AC90-BA44D9D4FF49}"/>
          </ac:picMkLst>
        </pc:picChg>
        <pc:picChg chg="del">
          <ac:chgData name="Seongwon Kim" userId="e239f6aa-bae0-479a-937e-cffb4d16efae" providerId="ADAL" clId="{74577B28-A8D3-4AD1-8E15-7661BFE2FAE1}" dt="2019-04-29T02:50:14.615" v="7717" actId="478"/>
          <ac:picMkLst>
            <pc:docMk/>
            <pc:sldMk cId="1210263445" sldId="273"/>
            <ac:picMk id="16" creationId="{8DA8AAA6-8042-4B2D-B01A-11445FD0CDA6}"/>
          </ac:picMkLst>
        </pc:picChg>
        <pc:picChg chg="del">
          <ac:chgData name="Seongwon Kim" userId="e239f6aa-bae0-479a-937e-cffb4d16efae" providerId="ADAL" clId="{74577B28-A8D3-4AD1-8E15-7661BFE2FAE1}" dt="2019-04-29T02:50:21.832" v="7726" actId="478"/>
          <ac:picMkLst>
            <pc:docMk/>
            <pc:sldMk cId="1210263445" sldId="273"/>
            <ac:picMk id="17" creationId="{BC3BE6F1-915D-478A-A318-DF63231CB070}"/>
          </ac:picMkLst>
        </pc:picChg>
        <pc:picChg chg="add del mod">
          <ac:chgData name="Seongwon Kim" userId="e239f6aa-bae0-479a-937e-cffb4d16efae" providerId="ADAL" clId="{74577B28-A8D3-4AD1-8E15-7661BFE2FAE1}" dt="2019-04-29T07:37:27.942" v="8275" actId="478"/>
          <ac:picMkLst>
            <pc:docMk/>
            <pc:sldMk cId="1210263445" sldId="273"/>
            <ac:picMk id="35" creationId="{A5B88FDC-8D0A-4A8C-B00B-E19BB1ED01F4}"/>
          </ac:picMkLst>
        </pc:picChg>
        <pc:cxnChg chg="add mod">
          <ac:chgData name="Seongwon Kim" userId="e239f6aa-bae0-479a-937e-cffb4d16efae" providerId="ADAL" clId="{74577B28-A8D3-4AD1-8E15-7661BFE2FAE1}" dt="2019-04-29T07:34:35.368" v="8259" actId="14100"/>
          <ac:cxnSpMkLst>
            <pc:docMk/>
            <pc:sldMk cId="1210263445" sldId="273"/>
            <ac:cxnSpMk id="13" creationId="{A741BB8D-EFB1-4513-80E3-840CAB4CDEFD}"/>
          </ac:cxnSpMkLst>
        </pc:cxnChg>
        <pc:cxnChg chg="add mod topLvl">
          <ac:chgData name="Seongwon Kim" userId="e239f6aa-bae0-479a-937e-cffb4d16efae" providerId="ADAL" clId="{74577B28-A8D3-4AD1-8E15-7661BFE2FAE1}" dt="2019-04-29T07:35:19.139" v="8271" actId="1076"/>
          <ac:cxnSpMkLst>
            <pc:docMk/>
            <pc:sldMk cId="1210263445" sldId="273"/>
            <ac:cxnSpMk id="15" creationId="{A5B75FF0-2DBC-4F82-B02C-D4381FF1EB74}"/>
          </ac:cxnSpMkLst>
        </pc:cxnChg>
        <pc:cxnChg chg="add mod topLvl">
          <ac:chgData name="Seongwon Kim" userId="e239f6aa-bae0-479a-937e-cffb4d16efae" providerId="ADAL" clId="{74577B28-A8D3-4AD1-8E15-7661BFE2FAE1}" dt="2019-04-29T07:35:00.178" v="8268" actId="14100"/>
          <ac:cxnSpMkLst>
            <pc:docMk/>
            <pc:sldMk cId="1210263445" sldId="273"/>
            <ac:cxnSpMk id="17" creationId="{560A5BA5-D7DF-40BA-96D6-59F5EF6A8849}"/>
          </ac:cxnSpMkLst>
        </pc:cxnChg>
        <pc:cxnChg chg="del">
          <ac:chgData name="Seongwon Kim" userId="e239f6aa-bae0-479a-937e-cffb4d16efae" providerId="ADAL" clId="{74577B28-A8D3-4AD1-8E15-7661BFE2FAE1}" dt="2019-04-29T02:50:16.677" v="7720" actId="478"/>
          <ac:cxnSpMkLst>
            <pc:docMk/>
            <pc:sldMk cId="1210263445" sldId="273"/>
            <ac:cxnSpMk id="21" creationId="{4270D09C-ED10-4CCA-95BD-D877F4279D74}"/>
          </ac:cxnSpMkLst>
        </pc:cxnChg>
        <pc:cxnChg chg="add mod topLvl">
          <ac:chgData name="Seongwon Kim" userId="e239f6aa-bae0-479a-937e-cffb4d16efae" providerId="ADAL" clId="{74577B28-A8D3-4AD1-8E15-7661BFE2FAE1}" dt="2019-04-29T07:34:55.357" v="8267" actId="165"/>
          <ac:cxnSpMkLst>
            <pc:docMk/>
            <pc:sldMk cId="1210263445" sldId="273"/>
            <ac:cxnSpMk id="23" creationId="{DAB35343-C326-4F4F-B3A5-587133EC4982}"/>
          </ac:cxnSpMkLst>
        </pc:cxnChg>
        <pc:cxnChg chg="add mod">
          <ac:chgData name="Seongwon Kim" userId="e239f6aa-bae0-479a-937e-cffb4d16efae" providerId="ADAL" clId="{74577B28-A8D3-4AD1-8E15-7661BFE2FAE1}" dt="2019-04-29T07:35:17.435" v="8270" actId="1076"/>
          <ac:cxnSpMkLst>
            <pc:docMk/>
            <pc:sldMk cId="1210263445" sldId="273"/>
            <ac:cxnSpMk id="24" creationId="{63E5861B-4D70-4720-95FA-5DDC7775F4AA}"/>
          </ac:cxnSpMkLst>
        </pc:cxnChg>
        <pc:cxnChg chg="add mod">
          <ac:chgData name="Seongwon Kim" userId="e239f6aa-bae0-479a-937e-cffb4d16efae" providerId="ADAL" clId="{74577B28-A8D3-4AD1-8E15-7661BFE2FAE1}" dt="2019-04-29T07:24:59.966" v="7829" actId="1038"/>
          <ac:cxnSpMkLst>
            <pc:docMk/>
            <pc:sldMk cId="1210263445" sldId="273"/>
            <ac:cxnSpMk id="25" creationId="{BFE1916B-95B0-4422-92DE-E8FE56D58AB1}"/>
          </ac:cxnSpMkLst>
        </pc:cxnChg>
        <pc:cxnChg chg="add mod">
          <ac:chgData name="Seongwon Kim" userId="e239f6aa-bae0-479a-937e-cffb4d16efae" providerId="ADAL" clId="{74577B28-A8D3-4AD1-8E15-7661BFE2FAE1}" dt="2019-04-29T07:48:21.347" v="8307" actId="1035"/>
          <ac:cxnSpMkLst>
            <pc:docMk/>
            <pc:sldMk cId="1210263445" sldId="273"/>
            <ac:cxnSpMk id="27" creationId="{17DFC9B9-9CEC-4872-B2FF-0C2199EBDE79}"/>
          </ac:cxnSpMkLst>
        </pc:cxnChg>
        <pc:cxnChg chg="del mod">
          <ac:chgData name="Seongwon Kim" userId="e239f6aa-bae0-479a-937e-cffb4d16efae" providerId="ADAL" clId="{74577B28-A8D3-4AD1-8E15-7661BFE2FAE1}" dt="2019-04-29T02:50:18.333" v="7722" actId="478"/>
          <ac:cxnSpMkLst>
            <pc:docMk/>
            <pc:sldMk cId="1210263445" sldId="273"/>
            <ac:cxnSpMk id="30" creationId="{FAE73462-AD86-4594-AC27-3354933EC8E1}"/>
          </ac:cxnSpMkLst>
        </pc:cxnChg>
        <pc:cxnChg chg="del mod">
          <ac:chgData name="Seongwon Kim" userId="e239f6aa-bae0-479a-937e-cffb4d16efae" providerId="ADAL" clId="{74577B28-A8D3-4AD1-8E15-7661BFE2FAE1}" dt="2019-04-29T02:50:22.379" v="7727" actId="478"/>
          <ac:cxnSpMkLst>
            <pc:docMk/>
            <pc:sldMk cId="1210263445" sldId="273"/>
            <ac:cxnSpMk id="32" creationId="{6329B841-7AC3-44A0-A04C-40F6045A4FA6}"/>
          </ac:cxnSpMkLst>
        </pc:cxnChg>
        <pc:cxnChg chg="add mod">
          <ac:chgData name="Seongwon Kim" userId="e239f6aa-bae0-479a-937e-cffb4d16efae" providerId="ADAL" clId="{74577B28-A8D3-4AD1-8E15-7661BFE2FAE1}" dt="2019-04-29T07:52:27.493" v="8394" actId="1076"/>
          <ac:cxnSpMkLst>
            <pc:docMk/>
            <pc:sldMk cId="1210263445" sldId="273"/>
            <ac:cxnSpMk id="33" creationId="{5CC3987F-4A3F-44AE-8A3C-C86F25846F54}"/>
          </ac:cxnSpMkLst>
        </pc:cxnChg>
      </pc:sldChg>
      <pc:sldChg chg="addSp delSp modSp add modAnim">
        <pc:chgData name="Seongwon Kim" userId="e239f6aa-bae0-479a-937e-cffb4d16efae" providerId="ADAL" clId="{74577B28-A8D3-4AD1-8E15-7661BFE2FAE1}" dt="2019-04-29T23:32:12.955" v="10905"/>
        <pc:sldMkLst>
          <pc:docMk/>
          <pc:sldMk cId="51031465" sldId="278"/>
        </pc:sldMkLst>
        <pc:spChg chg="mod">
          <ac:chgData name="Seongwon Kim" userId="e239f6aa-bae0-479a-937e-cffb4d16efae" providerId="ADAL" clId="{74577B28-A8D3-4AD1-8E15-7661BFE2FAE1}" dt="2019-04-29T23:32:12.955" v="10905"/>
          <ac:spMkLst>
            <pc:docMk/>
            <pc:sldMk cId="51031465" sldId="278"/>
            <ac:spMk id="4" creationId="{25CA7F6C-0D01-44B2-83D3-E0F72B5860B4}"/>
          </ac:spMkLst>
        </pc:spChg>
        <pc:spChg chg="add mod">
          <ac:chgData name="Seongwon Kim" userId="e239f6aa-bae0-479a-937e-cffb4d16efae" providerId="ADAL" clId="{74577B28-A8D3-4AD1-8E15-7661BFE2FAE1}" dt="2019-04-29T22:51:27.176" v="10644" actId="1037"/>
          <ac:spMkLst>
            <pc:docMk/>
            <pc:sldMk cId="51031465" sldId="278"/>
            <ac:spMk id="35" creationId="{C9942F98-B27F-4A48-8CA4-8D2ED3E64697}"/>
          </ac:spMkLst>
        </pc:spChg>
        <pc:spChg chg="del">
          <ac:chgData name="Seongwon Kim" userId="e239f6aa-bae0-479a-937e-cffb4d16efae" providerId="ADAL" clId="{74577B28-A8D3-4AD1-8E15-7661BFE2FAE1}" dt="2019-04-29T22:40:50.626" v="10360" actId="478"/>
          <ac:spMkLst>
            <pc:docMk/>
            <pc:sldMk cId="51031465" sldId="278"/>
            <ac:spMk id="46" creationId="{5C86E412-8909-483A-BEE6-BAA184BB9BB6}"/>
          </ac:spMkLst>
        </pc:spChg>
        <pc:spChg chg="del">
          <ac:chgData name="Seongwon Kim" userId="e239f6aa-bae0-479a-937e-cffb4d16efae" providerId="ADAL" clId="{74577B28-A8D3-4AD1-8E15-7661BFE2FAE1}" dt="2019-04-29T22:40:50.626" v="10360" actId="478"/>
          <ac:spMkLst>
            <pc:docMk/>
            <pc:sldMk cId="51031465" sldId="278"/>
            <ac:spMk id="48" creationId="{3626A1D4-FC18-45BD-9ED5-B5C9B05C5E4E}"/>
          </ac:spMkLst>
        </pc:spChg>
        <pc:spChg chg="add mod">
          <ac:chgData name="Seongwon Kim" userId="e239f6aa-bae0-479a-937e-cffb4d16efae" providerId="ADAL" clId="{74577B28-A8D3-4AD1-8E15-7661BFE2FAE1}" dt="2019-04-29T22:48:05.538" v="10524"/>
          <ac:spMkLst>
            <pc:docMk/>
            <pc:sldMk cId="51031465" sldId="278"/>
            <ac:spMk id="51" creationId="{293C335C-FEE1-4292-BC8B-95D4BE78365E}"/>
          </ac:spMkLst>
        </pc:spChg>
        <pc:spChg chg="add mod">
          <ac:chgData name="Seongwon Kim" userId="e239f6aa-bae0-479a-937e-cffb4d16efae" providerId="ADAL" clId="{74577B28-A8D3-4AD1-8E15-7661BFE2FAE1}" dt="2019-04-29T22:51:17.500" v="10637" actId="1036"/>
          <ac:spMkLst>
            <pc:docMk/>
            <pc:sldMk cId="51031465" sldId="278"/>
            <ac:spMk id="52" creationId="{82C090C0-6DDE-49B1-81A6-527BE14CDA86}"/>
          </ac:spMkLst>
        </pc:spChg>
        <pc:spChg chg="add mod">
          <ac:chgData name="Seongwon Kim" userId="e239f6aa-bae0-479a-937e-cffb4d16efae" providerId="ADAL" clId="{74577B28-A8D3-4AD1-8E15-7661BFE2FAE1}" dt="2019-04-29T22:53:32.528" v="10754" actId="164"/>
          <ac:spMkLst>
            <pc:docMk/>
            <pc:sldMk cId="51031465" sldId="278"/>
            <ac:spMk id="55" creationId="{9587F6D8-9AEA-436B-BFC9-1EB73273A64C}"/>
          </ac:spMkLst>
        </pc:spChg>
        <pc:spChg chg="del">
          <ac:chgData name="Seongwon Kim" userId="e239f6aa-bae0-479a-937e-cffb4d16efae" providerId="ADAL" clId="{74577B28-A8D3-4AD1-8E15-7661BFE2FAE1}" dt="2019-04-29T22:40:50.626" v="10360" actId="478"/>
          <ac:spMkLst>
            <pc:docMk/>
            <pc:sldMk cId="51031465" sldId="278"/>
            <ac:spMk id="59" creationId="{3E1FCCA2-8FC7-4AC2-B841-21DA441028A0}"/>
          </ac:spMkLst>
        </pc:spChg>
        <pc:spChg chg="add mod">
          <ac:chgData name="Seongwon Kim" userId="e239f6aa-bae0-479a-937e-cffb4d16efae" providerId="ADAL" clId="{74577B28-A8D3-4AD1-8E15-7661BFE2FAE1}" dt="2019-04-29T22:57:04.341" v="10826" actId="1037"/>
          <ac:spMkLst>
            <pc:docMk/>
            <pc:sldMk cId="51031465" sldId="278"/>
            <ac:spMk id="62" creationId="{E8ED31E4-79C1-4389-B47C-9F5B840F0666}"/>
          </ac:spMkLst>
        </pc:spChg>
        <pc:spChg chg="del">
          <ac:chgData name="Seongwon Kim" userId="e239f6aa-bae0-479a-937e-cffb4d16efae" providerId="ADAL" clId="{74577B28-A8D3-4AD1-8E15-7661BFE2FAE1}" dt="2019-04-29T22:40:50.626" v="10360" actId="478"/>
          <ac:spMkLst>
            <pc:docMk/>
            <pc:sldMk cId="51031465" sldId="278"/>
            <ac:spMk id="70" creationId="{097F6CC3-EFD9-4BCE-BF9B-787909BA703D}"/>
          </ac:spMkLst>
        </pc:spChg>
        <pc:spChg chg="del">
          <ac:chgData name="Seongwon Kim" userId="e239f6aa-bae0-479a-937e-cffb4d16efae" providerId="ADAL" clId="{74577B28-A8D3-4AD1-8E15-7661BFE2FAE1}" dt="2019-04-29T22:40:56.500" v="10361" actId="478"/>
          <ac:spMkLst>
            <pc:docMk/>
            <pc:sldMk cId="51031465" sldId="278"/>
            <ac:spMk id="72" creationId="{1356C8ED-27C9-4017-9AA7-05F6FFA35526}"/>
          </ac:spMkLst>
        </pc:spChg>
        <pc:spChg chg="del">
          <ac:chgData name="Seongwon Kim" userId="e239f6aa-bae0-479a-937e-cffb4d16efae" providerId="ADAL" clId="{74577B28-A8D3-4AD1-8E15-7661BFE2FAE1}" dt="2019-04-29T22:40:50.626" v="10360" actId="478"/>
          <ac:spMkLst>
            <pc:docMk/>
            <pc:sldMk cId="51031465" sldId="278"/>
            <ac:spMk id="79" creationId="{737F5E7F-8F37-4B8F-8C28-60BE22DADB5A}"/>
          </ac:spMkLst>
        </pc:spChg>
        <pc:grpChg chg="add mod">
          <ac:chgData name="Seongwon Kim" userId="e239f6aa-bae0-479a-937e-cffb4d16efae" providerId="ADAL" clId="{74577B28-A8D3-4AD1-8E15-7661BFE2FAE1}" dt="2019-04-29T22:53:32.528" v="10754" actId="164"/>
          <ac:grpSpMkLst>
            <pc:docMk/>
            <pc:sldMk cId="51031465" sldId="278"/>
            <ac:grpSpMk id="40" creationId="{E9ABA839-9E3B-4F86-8711-0C7E6F3C3C64}"/>
          </ac:grpSpMkLst>
        </pc:grpChg>
        <pc:grpChg chg="add mod ord">
          <ac:chgData name="Seongwon Kim" userId="e239f6aa-bae0-479a-937e-cffb4d16efae" providerId="ADAL" clId="{74577B28-A8D3-4AD1-8E15-7661BFE2FAE1}" dt="2019-04-29T22:57:22.641" v="10831" actId="1036"/>
          <ac:grpSpMkLst>
            <pc:docMk/>
            <pc:sldMk cId="51031465" sldId="278"/>
            <ac:grpSpMk id="47" creationId="{B421BF8D-A05A-4009-BD69-9FA33E8C1423}"/>
          </ac:grpSpMkLst>
        </pc:grpChg>
        <pc:picChg chg="add mod">
          <ac:chgData name="Seongwon Kim" userId="e239f6aa-bae0-479a-937e-cffb4d16efae" providerId="ADAL" clId="{74577B28-A8D3-4AD1-8E15-7661BFE2FAE1}" dt="2019-04-29T22:50:36.292" v="10586" actId="1036"/>
          <ac:picMkLst>
            <pc:docMk/>
            <pc:sldMk cId="51031465" sldId="278"/>
            <ac:picMk id="6" creationId="{856BAE90-5FCD-40D4-AB36-5D4A24B2F090}"/>
          </ac:picMkLst>
        </pc:picChg>
        <pc:picChg chg="add mod">
          <ac:chgData name="Seongwon Kim" userId="e239f6aa-bae0-479a-937e-cffb4d16efae" providerId="ADAL" clId="{74577B28-A8D3-4AD1-8E15-7661BFE2FAE1}" dt="2019-04-29T22:50:36.292" v="10586" actId="1036"/>
          <ac:picMkLst>
            <pc:docMk/>
            <pc:sldMk cId="51031465" sldId="278"/>
            <ac:picMk id="8" creationId="{75404D20-190F-473E-BDF5-4F0803F88570}"/>
          </ac:picMkLst>
        </pc:picChg>
        <pc:picChg chg="add mod">
          <ac:chgData name="Seongwon Kim" userId="e239f6aa-bae0-479a-937e-cffb4d16efae" providerId="ADAL" clId="{74577B28-A8D3-4AD1-8E15-7661BFE2FAE1}" dt="2019-04-29T22:51:10.127" v="10631" actId="1035"/>
          <ac:picMkLst>
            <pc:docMk/>
            <pc:sldMk cId="51031465" sldId="278"/>
            <ac:picMk id="10" creationId="{303E8CA4-D8CD-41CF-B7E0-9F1D12DCA3E6}"/>
          </ac:picMkLst>
        </pc:picChg>
        <pc:picChg chg="del">
          <ac:chgData name="Seongwon Kim" userId="e239f6aa-bae0-479a-937e-cffb4d16efae" providerId="ADAL" clId="{74577B28-A8D3-4AD1-8E15-7661BFE2FAE1}" dt="2019-04-29T22:40:50.626" v="10360" actId="478"/>
          <ac:picMkLst>
            <pc:docMk/>
            <pc:sldMk cId="51031465" sldId="278"/>
            <ac:picMk id="12" creationId="{585D25C1-529A-46F5-84AB-A5A0C3B217B0}"/>
          </ac:picMkLst>
        </pc:picChg>
        <pc:picChg chg="add del mod">
          <ac:chgData name="Seongwon Kim" userId="e239f6aa-bae0-479a-937e-cffb4d16efae" providerId="ADAL" clId="{74577B28-A8D3-4AD1-8E15-7661BFE2FAE1}" dt="2019-04-29T22:44:34.998" v="10454" actId="478"/>
          <ac:picMkLst>
            <pc:docMk/>
            <pc:sldMk cId="51031465" sldId="278"/>
            <ac:picMk id="13" creationId="{6028E356-42D2-45D3-A850-FCDB9BEA1344}"/>
          </ac:picMkLst>
        </pc:picChg>
        <pc:picChg chg="add mod">
          <ac:chgData name="Seongwon Kim" userId="e239f6aa-bae0-479a-937e-cffb4d16efae" providerId="ADAL" clId="{74577B28-A8D3-4AD1-8E15-7661BFE2FAE1}" dt="2019-04-29T22:51:02.613" v="10618" actId="1038"/>
          <ac:picMkLst>
            <pc:docMk/>
            <pc:sldMk cId="51031465" sldId="278"/>
            <ac:picMk id="15" creationId="{6B656C5C-39B5-494E-AE81-6FDA4E290D32}"/>
          </ac:picMkLst>
        </pc:picChg>
        <pc:picChg chg="add mod modCrop">
          <ac:chgData name="Seongwon Kim" userId="e239f6aa-bae0-479a-937e-cffb4d16efae" providerId="ADAL" clId="{74577B28-A8D3-4AD1-8E15-7661BFE2FAE1}" dt="2019-04-29T22:50:58.504" v="10602" actId="1035"/>
          <ac:picMkLst>
            <pc:docMk/>
            <pc:sldMk cId="51031465" sldId="278"/>
            <ac:picMk id="17" creationId="{4FDC77B2-A2C9-4F6D-965F-13312E110E5A}"/>
          </ac:picMkLst>
        </pc:picChg>
        <pc:picChg chg="del">
          <ac:chgData name="Seongwon Kim" userId="e239f6aa-bae0-479a-937e-cffb4d16efae" providerId="ADAL" clId="{74577B28-A8D3-4AD1-8E15-7661BFE2FAE1}" dt="2019-04-29T22:40:50.626" v="10360" actId="478"/>
          <ac:picMkLst>
            <pc:docMk/>
            <pc:sldMk cId="51031465" sldId="278"/>
            <ac:picMk id="19" creationId="{67F25717-920A-4F55-9AD1-7DAB33ED4331}"/>
          </ac:picMkLst>
        </pc:picChg>
        <pc:picChg chg="del">
          <ac:chgData name="Seongwon Kim" userId="e239f6aa-bae0-479a-937e-cffb4d16efae" providerId="ADAL" clId="{74577B28-A8D3-4AD1-8E15-7661BFE2FAE1}" dt="2019-04-29T22:40:50.626" v="10360" actId="478"/>
          <ac:picMkLst>
            <pc:docMk/>
            <pc:sldMk cId="51031465" sldId="278"/>
            <ac:picMk id="20" creationId="{72204788-5F2B-4ACB-92FE-C2531864C372}"/>
          </ac:picMkLst>
        </pc:picChg>
        <pc:picChg chg="add mod modCrop">
          <ac:chgData name="Seongwon Kim" userId="e239f6aa-bae0-479a-937e-cffb4d16efae" providerId="ADAL" clId="{74577B28-A8D3-4AD1-8E15-7661BFE2FAE1}" dt="2019-04-29T22:57:20.781" v="10829" actId="1036"/>
          <ac:picMkLst>
            <pc:docMk/>
            <pc:sldMk cId="51031465" sldId="278"/>
            <ac:picMk id="21" creationId="{F4660E80-0F0D-4B3B-8927-F8FFF588E4B6}"/>
          </ac:picMkLst>
        </pc:picChg>
        <pc:picChg chg="add mod ord modCrop">
          <ac:chgData name="Seongwon Kim" userId="e239f6aa-bae0-479a-937e-cffb4d16efae" providerId="ADAL" clId="{74577B28-A8D3-4AD1-8E15-7661BFE2FAE1}" dt="2019-04-29T22:53:32.528" v="10754" actId="164"/>
          <ac:picMkLst>
            <pc:docMk/>
            <pc:sldMk cId="51031465" sldId="278"/>
            <ac:picMk id="34" creationId="{5D31EFD7-EE51-470E-901C-90A9036E88EF}"/>
          </ac:picMkLst>
        </pc:picChg>
        <pc:picChg chg="del">
          <ac:chgData name="Seongwon Kim" userId="e239f6aa-bae0-479a-937e-cffb4d16efae" providerId="ADAL" clId="{74577B28-A8D3-4AD1-8E15-7661BFE2FAE1}" dt="2019-04-29T22:40:50.626" v="10360" actId="478"/>
          <ac:picMkLst>
            <pc:docMk/>
            <pc:sldMk cId="51031465" sldId="278"/>
            <ac:picMk id="44" creationId="{4E7B94D5-C553-4335-8E17-F69C549338F2}"/>
          </ac:picMkLst>
        </pc:picChg>
        <pc:picChg chg="add mod modCrop">
          <ac:chgData name="Seongwon Kim" userId="e239f6aa-bae0-479a-937e-cffb4d16efae" providerId="ADAL" clId="{74577B28-A8D3-4AD1-8E15-7661BFE2FAE1}" dt="2019-04-29T22:55:26.593" v="10770" actId="164"/>
          <ac:picMkLst>
            <pc:docMk/>
            <pc:sldMk cId="51031465" sldId="278"/>
            <ac:picMk id="61" creationId="{117BEB87-99E4-4EB9-A286-C9656D969DBC}"/>
          </ac:picMkLst>
        </pc:picChg>
        <pc:cxnChg chg="add mod">
          <ac:chgData name="Seongwon Kim" userId="e239f6aa-bae0-479a-937e-cffb4d16efae" providerId="ADAL" clId="{74577B28-A8D3-4AD1-8E15-7661BFE2FAE1}" dt="2019-04-29T22:50:58.504" v="10602" actId="1035"/>
          <ac:cxnSpMkLst>
            <pc:docMk/>
            <pc:sldMk cId="51031465" sldId="278"/>
            <ac:cxnSpMk id="23" creationId="{77B6E3C4-6B72-47E0-B645-23DE4F916FEF}"/>
          </ac:cxnSpMkLst>
        </pc:cxnChg>
        <pc:cxnChg chg="mod">
          <ac:chgData name="Seongwon Kim" userId="e239f6aa-bae0-479a-937e-cffb4d16efae" providerId="ADAL" clId="{74577B28-A8D3-4AD1-8E15-7661BFE2FAE1}" dt="2019-04-29T23:06:43.154" v="10850" actId="14100"/>
          <ac:cxnSpMkLst>
            <pc:docMk/>
            <pc:sldMk cId="51031465" sldId="278"/>
            <ac:cxnSpMk id="37" creationId="{8C71249A-1963-49BA-9FA8-986054E75CBF}"/>
          </ac:cxnSpMkLst>
        </pc:cxnChg>
        <pc:cxnChg chg="add del mod">
          <ac:chgData name="Seongwon Kim" userId="e239f6aa-bae0-479a-937e-cffb4d16efae" providerId="ADAL" clId="{74577B28-A8D3-4AD1-8E15-7661BFE2FAE1}" dt="2019-04-29T22:50:54.802" v="10597" actId="478"/>
          <ac:cxnSpMkLst>
            <pc:docMk/>
            <pc:sldMk cId="51031465" sldId="278"/>
            <ac:cxnSpMk id="38" creationId="{A569F68E-65B6-4E2C-94AE-4D01066285CD}"/>
          </ac:cxnSpMkLst>
        </pc:cxnChg>
        <pc:cxnChg chg="add mod">
          <ac:chgData name="Seongwon Kim" userId="e239f6aa-bae0-479a-937e-cffb4d16efae" providerId="ADAL" clId="{74577B28-A8D3-4AD1-8E15-7661BFE2FAE1}" dt="2019-04-29T22:51:08.143" v="10619" actId="14100"/>
          <ac:cxnSpMkLst>
            <pc:docMk/>
            <pc:sldMk cId="51031465" sldId="278"/>
            <ac:cxnSpMk id="42" creationId="{E0F8B385-D70F-487E-85C8-C9046640A27E}"/>
          </ac:cxnSpMkLst>
        </pc:cxnChg>
        <pc:cxnChg chg="add mod">
          <ac:chgData name="Seongwon Kim" userId="e239f6aa-bae0-479a-937e-cffb4d16efae" providerId="ADAL" clId="{74577B28-A8D3-4AD1-8E15-7661BFE2FAE1}" dt="2019-04-29T22:57:33.248" v="10833" actId="1076"/>
          <ac:cxnSpMkLst>
            <pc:docMk/>
            <pc:sldMk cId="51031465" sldId="278"/>
            <ac:cxnSpMk id="43" creationId="{2366FA61-290B-4A62-85EE-EFF0A0782A8C}"/>
          </ac:cxnSpMkLst>
        </pc:cxnChg>
        <pc:cxnChg chg="del">
          <ac:chgData name="Seongwon Kim" userId="e239f6aa-bae0-479a-937e-cffb4d16efae" providerId="ADAL" clId="{74577B28-A8D3-4AD1-8E15-7661BFE2FAE1}" dt="2019-04-29T22:40:50.626" v="10360" actId="478"/>
          <ac:cxnSpMkLst>
            <pc:docMk/>
            <pc:sldMk cId="51031465" sldId="278"/>
            <ac:cxnSpMk id="45" creationId="{BEEC8B85-45E9-45AD-8B5C-0EE9E06AA0EE}"/>
          </ac:cxnSpMkLst>
        </pc:cxnChg>
        <pc:cxnChg chg="del mod">
          <ac:chgData name="Seongwon Kim" userId="e239f6aa-bae0-479a-937e-cffb4d16efae" providerId="ADAL" clId="{74577B28-A8D3-4AD1-8E15-7661BFE2FAE1}" dt="2019-04-29T22:40:56.500" v="10361" actId="478"/>
          <ac:cxnSpMkLst>
            <pc:docMk/>
            <pc:sldMk cId="51031465" sldId="278"/>
            <ac:cxnSpMk id="50" creationId="{AC3E5164-D274-47BF-8BCF-817BE8DC68D9}"/>
          </ac:cxnSpMkLst>
        </pc:cxnChg>
        <pc:cxnChg chg="add mod">
          <ac:chgData name="Seongwon Kim" userId="e239f6aa-bae0-479a-937e-cffb4d16efae" providerId="ADAL" clId="{74577B28-A8D3-4AD1-8E15-7661BFE2FAE1}" dt="2019-04-29T22:57:56.611" v="10840" actId="1038"/>
          <ac:cxnSpMkLst>
            <pc:docMk/>
            <pc:sldMk cId="51031465" sldId="278"/>
            <ac:cxnSpMk id="60" creationId="{67FD1DB9-BA6C-4B61-BE1A-FD7D9B228A96}"/>
          </ac:cxnSpMkLst>
        </pc:cxnChg>
        <pc:cxnChg chg="add mod">
          <ac:chgData name="Seongwon Kim" userId="e239f6aa-bae0-479a-937e-cffb4d16efae" providerId="ADAL" clId="{74577B28-A8D3-4AD1-8E15-7661BFE2FAE1}" dt="2019-04-29T22:57:42.480" v="10836" actId="14100"/>
          <ac:cxnSpMkLst>
            <pc:docMk/>
            <pc:sldMk cId="51031465" sldId="278"/>
            <ac:cxnSpMk id="63" creationId="{2FF31DD4-657B-4CB9-9E6C-57DD2644A502}"/>
          </ac:cxnSpMkLst>
        </pc:cxnChg>
        <pc:cxnChg chg="add mod">
          <ac:chgData name="Seongwon Kim" userId="e239f6aa-bae0-479a-937e-cffb4d16efae" providerId="ADAL" clId="{74577B28-A8D3-4AD1-8E15-7661BFE2FAE1}" dt="2019-04-29T22:57:51.019" v="10839" actId="14100"/>
          <ac:cxnSpMkLst>
            <pc:docMk/>
            <pc:sldMk cId="51031465" sldId="278"/>
            <ac:cxnSpMk id="65" creationId="{C60CBBCE-6E62-463B-B35C-CD26F388227D}"/>
          </ac:cxnSpMkLst>
        </pc:cxnChg>
        <pc:cxnChg chg="del">
          <ac:chgData name="Seongwon Kim" userId="e239f6aa-bae0-479a-937e-cffb4d16efae" providerId="ADAL" clId="{74577B28-A8D3-4AD1-8E15-7661BFE2FAE1}" dt="2019-04-29T22:40:56.500" v="10361" actId="478"/>
          <ac:cxnSpMkLst>
            <pc:docMk/>
            <pc:sldMk cId="51031465" sldId="278"/>
            <ac:cxnSpMk id="67" creationId="{506DD87C-4BD7-4A6C-8C3F-6E6916376A0C}"/>
          </ac:cxnSpMkLst>
        </pc:cxnChg>
        <pc:cxnChg chg="del mod">
          <ac:chgData name="Seongwon Kim" userId="e239f6aa-bae0-479a-937e-cffb4d16efae" providerId="ADAL" clId="{74577B28-A8D3-4AD1-8E15-7661BFE2FAE1}" dt="2019-04-29T22:40:56.500" v="10361" actId="478"/>
          <ac:cxnSpMkLst>
            <pc:docMk/>
            <pc:sldMk cId="51031465" sldId="278"/>
            <ac:cxnSpMk id="73" creationId="{67FB07BD-5500-421F-A209-0756A37F804F}"/>
          </ac:cxnSpMkLst>
        </pc:cxnChg>
      </pc:sldChg>
      <pc:sldChg chg="addSp delSp modSp add ord modAnim">
        <pc:chgData name="Seongwon Kim" userId="e239f6aa-bae0-479a-937e-cffb4d16efae" providerId="ADAL" clId="{74577B28-A8D3-4AD1-8E15-7661BFE2FAE1}" dt="2019-04-29T23:52:05.996" v="11297" actId="1076"/>
        <pc:sldMkLst>
          <pc:docMk/>
          <pc:sldMk cId="5579266" sldId="279"/>
        </pc:sldMkLst>
        <pc:spChg chg="mod">
          <ac:chgData name="Seongwon Kim" userId="e239f6aa-bae0-479a-937e-cffb4d16efae" providerId="ADAL" clId="{74577B28-A8D3-4AD1-8E15-7661BFE2FAE1}" dt="2019-04-29T23:44:23.233" v="11252" actId="208"/>
          <ac:spMkLst>
            <pc:docMk/>
            <pc:sldMk cId="5579266" sldId="279"/>
            <ac:spMk id="35" creationId="{C9942F98-B27F-4A48-8CA4-8D2ED3E64697}"/>
          </ac:spMkLst>
        </pc:spChg>
        <pc:spChg chg="add mod">
          <ac:chgData name="Seongwon Kim" userId="e239f6aa-bae0-479a-937e-cffb4d16efae" providerId="ADAL" clId="{74577B28-A8D3-4AD1-8E15-7661BFE2FAE1}" dt="2019-04-29T23:45:19.411" v="11266" actId="403"/>
          <ac:spMkLst>
            <pc:docMk/>
            <pc:sldMk cId="5579266" sldId="279"/>
            <ac:spMk id="36" creationId="{FA150319-6513-41F3-92FC-2348926E932D}"/>
          </ac:spMkLst>
        </pc:spChg>
        <pc:spChg chg="add mod">
          <ac:chgData name="Seongwon Kim" userId="e239f6aa-bae0-479a-937e-cffb4d16efae" providerId="ADAL" clId="{74577B28-A8D3-4AD1-8E15-7661BFE2FAE1}" dt="2019-04-29T23:44:23.233" v="11252" actId="208"/>
          <ac:spMkLst>
            <pc:docMk/>
            <pc:sldMk cId="5579266" sldId="279"/>
            <ac:spMk id="38" creationId="{46698DCB-12EE-4C97-B56C-A1874E57D84E}"/>
          </ac:spMkLst>
        </pc:spChg>
        <pc:spChg chg="mod">
          <ac:chgData name="Seongwon Kim" userId="e239f6aa-bae0-479a-937e-cffb4d16efae" providerId="ADAL" clId="{74577B28-A8D3-4AD1-8E15-7661BFE2FAE1}" dt="2019-04-29T23:31:56.155" v="10897"/>
          <ac:spMkLst>
            <pc:docMk/>
            <pc:sldMk cId="5579266" sldId="279"/>
            <ac:spMk id="51" creationId="{293C335C-FEE1-4292-BC8B-95D4BE78365E}"/>
          </ac:spMkLst>
        </pc:spChg>
        <pc:spChg chg="del mod">
          <ac:chgData name="Seongwon Kim" userId="e239f6aa-bae0-479a-937e-cffb4d16efae" providerId="ADAL" clId="{74577B28-A8D3-4AD1-8E15-7661BFE2FAE1}" dt="2019-04-29T23:33:45.521" v="10929" actId="478"/>
          <ac:spMkLst>
            <pc:docMk/>
            <pc:sldMk cId="5579266" sldId="279"/>
            <ac:spMk id="52" creationId="{82C090C0-6DDE-49B1-81A6-527BE14CDA86}"/>
          </ac:spMkLst>
        </pc:spChg>
        <pc:spChg chg="mod topLvl">
          <ac:chgData name="Seongwon Kim" userId="e239f6aa-bae0-479a-937e-cffb4d16efae" providerId="ADAL" clId="{74577B28-A8D3-4AD1-8E15-7661BFE2FAE1}" dt="2019-04-29T23:44:23.233" v="11252" actId="208"/>
          <ac:spMkLst>
            <pc:docMk/>
            <pc:sldMk cId="5579266" sldId="279"/>
            <ac:spMk id="55" creationId="{9587F6D8-9AEA-436B-BFC9-1EB73273A64C}"/>
          </ac:spMkLst>
        </pc:spChg>
        <pc:spChg chg="mod">
          <ac:chgData name="Seongwon Kim" userId="e239f6aa-bae0-479a-937e-cffb4d16efae" providerId="ADAL" clId="{74577B28-A8D3-4AD1-8E15-7661BFE2FAE1}" dt="2019-04-29T23:38:54.494" v="11036" actId="164"/>
          <ac:spMkLst>
            <pc:docMk/>
            <pc:sldMk cId="5579266" sldId="279"/>
            <ac:spMk id="62" creationId="{E8ED31E4-79C1-4389-B47C-9F5B840F0666}"/>
          </ac:spMkLst>
        </pc:spChg>
        <pc:spChg chg="mod">
          <ac:chgData name="Seongwon Kim" userId="e239f6aa-bae0-479a-937e-cffb4d16efae" providerId="ADAL" clId="{74577B28-A8D3-4AD1-8E15-7661BFE2FAE1}" dt="2019-04-29T23:40:54.118" v="11060" actId="1076"/>
          <ac:spMkLst>
            <pc:docMk/>
            <pc:sldMk cId="5579266" sldId="279"/>
            <ac:spMk id="92" creationId="{E0FFE915-C1B1-406E-AF0B-EDBA942FAB50}"/>
          </ac:spMkLst>
        </pc:spChg>
        <pc:grpChg chg="add del mod">
          <ac:chgData name="Seongwon Kim" userId="e239f6aa-bae0-479a-937e-cffb4d16efae" providerId="ADAL" clId="{74577B28-A8D3-4AD1-8E15-7661BFE2FAE1}" dt="2019-04-29T23:39:56.009" v="11042" actId="478"/>
          <ac:grpSpMkLst>
            <pc:docMk/>
            <pc:sldMk cId="5579266" sldId="279"/>
            <ac:grpSpMk id="12" creationId="{FD6C6FDD-FF8D-43E7-8ABB-C8F490CC92F4}"/>
          </ac:grpSpMkLst>
        </pc:grpChg>
        <pc:grpChg chg="del mod">
          <ac:chgData name="Seongwon Kim" userId="e239f6aa-bae0-479a-937e-cffb4d16efae" providerId="ADAL" clId="{74577B28-A8D3-4AD1-8E15-7661BFE2FAE1}" dt="2019-04-29T23:39:55.285" v="11041" actId="478"/>
          <ac:grpSpMkLst>
            <pc:docMk/>
            <pc:sldMk cId="5579266" sldId="279"/>
            <ac:grpSpMk id="40" creationId="{E9ABA839-9E3B-4F86-8711-0C7E6F3C3C64}"/>
          </ac:grpSpMkLst>
        </pc:grpChg>
        <pc:grpChg chg="mod">
          <ac:chgData name="Seongwon Kim" userId="e239f6aa-bae0-479a-937e-cffb4d16efae" providerId="ADAL" clId="{74577B28-A8D3-4AD1-8E15-7661BFE2FAE1}" dt="2019-04-29T23:38:54.494" v="11036" actId="164"/>
          <ac:grpSpMkLst>
            <pc:docMk/>
            <pc:sldMk cId="5579266" sldId="279"/>
            <ac:grpSpMk id="47" creationId="{B421BF8D-A05A-4009-BD69-9FA33E8C1423}"/>
          </ac:grpSpMkLst>
        </pc:grpChg>
        <pc:picChg chg="del">
          <ac:chgData name="Seongwon Kim" userId="e239f6aa-bae0-479a-937e-cffb4d16efae" providerId="ADAL" clId="{74577B28-A8D3-4AD1-8E15-7661BFE2FAE1}" dt="2019-04-29T23:32:43.860" v="10910" actId="478"/>
          <ac:picMkLst>
            <pc:docMk/>
            <pc:sldMk cId="5579266" sldId="279"/>
            <ac:picMk id="6" creationId="{856BAE90-5FCD-40D4-AB36-5D4A24B2F090}"/>
          </ac:picMkLst>
        </pc:picChg>
        <pc:picChg chg="add mod ord">
          <ac:chgData name="Seongwon Kim" userId="e239f6aa-bae0-479a-937e-cffb4d16efae" providerId="ADAL" clId="{74577B28-A8D3-4AD1-8E15-7661BFE2FAE1}" dt="2019-04-29T23:51:52.970" v="11295" actId="1076"/>
          <ac:picMkLst>
            <pc:docMk/>
            <pc:sldMk cId="5579266" sldId="279"/>
            <ac:picMk id="7" creationId="{A7289D9B-696C-4696-8889-8AF3CF4DCA41}"/>
          </ac:picMkLst>
        </pc:picChg>
        <pc:picChg chg="del">
          <ac:chgData name="Seongwon Kim" userId="e239f6aa-bae0-479a-937e-cffb4d16efae" providerId="ADAL" clId="{74577B28-A8D3-4AD1-8E15-7661BFE2FAE1}" dt="2019-04-29T23:32:42.996" v="10909" actId="478"/>
          <ac:picMkLst>
            <pc:docMk/>
            <pc:sldMk cId="5579266" sldId="279"/>
            <ac:picMk id="8" creationId="{75404D20-190F-473E-BDF5-4F0803F88570}"/>
          </ac:picMkLst>
        </pc:picChg>
        <pc:picChg chg="del">
          <ac:chgData name="Seongwon Kim" userId="e239f6aa-bae0-479a-937e-cffb4d16efae" providerId="ADAL" clId="{74577B28-A8D3-4AD1-8E15-7661BFE2FAE1}" dt="2019-04-29T23:32:42.669" v="10908" actId="478"/>
          <ac:picMkLst>
            <pc:docMk/>
            <pc:sldMk cId="5579266" sldId="279"/>
            <ac:picMk id="10" creationId="{303E8CA4-D8CD-41CF-B7E0-9F1D12DCA3E6}"/>
          </ac:picMkLst>
        </pc:picChg>
        <pc:picChg chg="add mod ord">
          <ac:chgData name="Seongwon Kim" userId="e239f6aa-bae0-479a-937e-cffb4d16efae" providerId="ADAL" clId="{74577B28-A8D3-4AD1-8E15-7661BFE2FAE1}" dt="2019-04-29T23:52:05.996" v="11297" actId="1076"/>
          <ac:picMkLst>
            <pc:docMk/>
            <pc:sldMk cId="5579266" sldId="279"/>
            <ac:picMk id="11" creationId="{5B18BD09-854C-441D-A2D0-9C0E66657F75}"/>
          </ac:picMkLst>
        </pc:picChg>
        <pc:picChg chg="add mod">
          <ac:chgData name="Seongwon Kim" userId="e239f6aa-bae0-479a-937e-cffb4d16efae" providerId="ADAL" clId="{74577B28-A8D3-4AD1-8E15-7661BFE2FAE1}" dt="2019-04-29T23:43:31.696" v="11242" actId="1037"/>
          <ac:picMkLst>
            <pc:docMk/>
            <pc:sldMk cId="5579266" sldId="279"/>
            <ac:picMk id="14" creationId="{41F7C281-EE79-4403-8E13-81B497A67AA3}"/>
          </ac:picMkLst>
        </pc:picChg>
        <pc:picChg chg="del">
          <ac:chgData name="Seongwon Kim" userId="e239f6aa-bae0-479a-937e-cffb4d16efae" providerId="ADAL" clId="{74577B28-A8D3-4AD1-8E15-7661BFE2FAE1}" dt="2019-04-29T23:32:41.499" v="10906" actId="478"/>
          <ac:picMkLst>
            <pc:docMk/>
            <pc:sldMk cId="5579266" sldId="279"/>
            <ac:picMk id="15" creationId="{6B656C5C-39B5-494E-AE81-6FDA4E290D32}"/>
          </ac:picMkLst>
        </pc:picChg>
        <pc:picChg chg="del">
          <ac:chgData name="Seongwon Kim" userId="e239f6aa-bae0-479a-937e-cffb4d16efae" providerId="ADAL" clId="{74577B28-A8D3-4AD1-8E15-7661BFE2FAE1}" dt="2019-04-29T23:32:41.988" v="10907" actId="478"/>
          <ac:picMkLst>
            <pc:docMk/>
            <pc:sldMk cId="5579266" sldId="279"/>
            <ac:picMk id="17" creationId="{4FDC77B2-A2C9-4F6D-965F-13312E110E5A}"/>
          </ac:picMkLst>
        </pc:picChg>
        <pc:picChg chg="del topLvl">
          <ac:chgData name="Seongwon Kim" userId="e239f6aa-bae0-479a-937e-cffb4d16efae" providerId="ADAL" clId="{74577B28-A8D3-4AD1-8E15-7661BFE2FAE1}" dt="2019-04-29T23:39:55.285" v="11041" actId="478"/>
          <ac:picMkLst>
            <pc:docMk/>
            <pc:sldMk cId="5579266" sldId="279"/>
            <ac:picMk id="34" creationId="{5D31EFD7-EE51-470E-901C-90A9036E88EF}"/>
          </ac:picMkLst>
        </pc:picChg>
        <pc:cxnChg chg="add mod">
          <ac:chgData name="Seongwon Kim" userId="e239f6aa-bae0-479a-937e-cffb4d16efae" providerId="ADAL" clId="{74577B28-A8D3-4AD1-8E15-7661BFE2FAE1}" dt="2019-04-29T23:44:33.641" v="11253" actId="208"/>
          <ac:cxnSpMkLst>
            <pc:docMk/>
            <pc:sldMk cId="5579266" sldId="279"/>
            <ac:cxnSpMk id="18" creationId="{C56C43B7-E6A3-4211-9887-77D932AE239B}"/>
          </ac:cxnSpMkLst>
        </pc:cxnChg>
        <pc:cxnChg chg="del mod">
          <ac:chgData name="Seongwon Kim" userId="e239f6aa-bae0-479a-937e-cffb4d16efae" providerId="ADAL" clId="{74577B28-A8D3-4AD1-8E15-7661BFE2FAE1}" dt="2019-04-29T23:32:46.525" v="10912" actId="478"/>
          <ac:cxnSpMkLst>
            <pc:docMk/>
            <pc:sldMk cId="5579266" sldId="279"/>
            <ac:cxnSpMk id="23" creationId="{77B6E3C4-6B72-47E0-B645-23DE4F916FEF}"/>
          </ac:cxnSpMkLst>
        </pc:cxnChg>
        <pc:cxnChg chg="add mod ord">
          <ac:chgData name="Seongwon Kim" userId="e239f6aa-bae0-479a-937e-cffb4d16efae" providerId="ADAL" clId="{74577B28-A8D3-4AD1-8E15-7661BFE2FAE1}" dt="2019-04-29T23:44:43.169" v="11254" actId="171"/>
          <ac:cxnSpMkLst>
            <pc:docMk/>
            <pc:sldMk cId="5579266" sldId="279"/>
            <ac:cxnSpMk id="39" creationId="{BA86B3D3-9F2A-4CC3-A42A-FB38CAE6397D}"/>
          </ac:cxnSpMkLst>
        </pc:cxnChg>
        <pc:cxnChg chg="del mod">
          <ac:chgData name="Seongwon Kim" userId="e239f6aa-bae0-479a-937e-cffb4d16efae" providerId="ADAL" clId="{74577B28-A8D3-4AD1-8E15-7661BFE2FAE1}" dt="2019-04-29T23:32:45.748" v="10911" actId="478"/>
          <ac:cxnSpMkLst>
            <pc:docMk/>
            <pc:sldMk cId="5579266" sldId="279"/>
            <ac:cxnSpMk id="42" creationId="{E0F8B385-D70F-487E-85C8-C9046640A27E}"/>
          </ac:cxnSpMkLst>
        </pc:cxnChg>
        <pc:cxnChg chg="del">
          <ac:chgData name="Seongwon Kim" userId="e239f6aa-bae0-479a-937e-cffb4d16efae" providerId="ADAL" clId="{74577B28-A8D3-4AD1-8E15-7661BFE2FAE1}" dt="2019-04-29T23:34:49.580" v="11027" actId="478"/>
          <ac:cxnSpMkLst>
            <pc:docMk/>
            <pc:sldMk cId="5579266" sldId="279"/>
            <ac:cxnSpMk id="43" creationId="{2366FA61-290B-4A62-85EE-EFF0A0782A8C}"/>
          </ac:cxnSpMkLst>
        </pc:cxnChg>
        <pc:cxnChg chg="add mod ord">
          <ac:chgData name="Seongwon Kim" userId="e239f6aa-bae0-479a-937e-cffb4d16efae" providerId="ADAL" clId="{74577B28-A8D3-4AD1-8E15-7661BFE2FAE1}" dt="2019-04-29T23:45:12.700" v="11265" actId="14100"/>
          <ac:cxnSpMkLst>
            <pc:docMk/>
            <pc:sldMk cId="5579266" sldId="279"/>
            <ac:cxnSpMk id="44" creationId="{EC6808FB-BDC9-44D0-AFAB-716B65750E2C}"/>
          </ac:cxnSpMkLst>
        </pc:cxnChg>
        <pc:cxnChg chg="del">
          <ac:chgData name="Seongwon Kim" userId="e239f6aa-bae0-479a-937e-cffb4d16efae" providerId="ADAL" clId="{74577B28-A8D3-4AD1-8E15-7661BFE2FAE1}" dt="2019-04-29T23:34:48.860" v="11026" actId="478"/>
          <ac:cxnSpMkLst>
            <pc:docMk/>
            <pc:sldMk cId="5579266" sldId="279"/>
            <ac:cxnSpMk id="60" creationId="{67FD1DB9-BA6C-4B61-BE1A-FD7D9B228A96}"/>
          </ac:cxnSpMkLst>
        </pc:cxnChg>
        <pc:cxnChg chg="del">
          <ac:chgData name="Seongwon Kim" userId="e239f6aa-bae0-479a-937e-cffb4d16efae" providerId="ADAL" clId="{74577B28-A8D3-4AD1-8E15-7661BFE2FAE1}" dt="2019-04-29T23:34:50.688" v="11028" actId="478"/>
          <ac:cxnSpMkLst>
            <pc:docMk/>
            <pc:sldMk cId="5579266" sldId="279"/>
            <ac:cxnSpMk id="63" creationId="{2FF31DD4-657B-4CB9-9E6C-57DD2644A502}"/>
          </ac:cxnSpMkLst>
        </pc:cxnChg>
        <pc:cxnChg chg="del">
          <ac:chgData name="Seongwon Kim" userId="e239f6aa-bae0-479a-937e-cffb4d16efae" providerId="ADAL" clId="{74577B28-A8D3-4AD1-8E15-7661BFE2FAE1}" dt="2019-04-29T23:34:51.146" v="11029" actId="478"/>
          <ac:cxnSpMkLst>
            <pc:docMk/>
            <pc:sldMk cId="5579266" sldId="279"/>
            <ac:cxnSpMk id="65" creationId="{C60CBBCE-6E62-463B-B35C-CD26F388227D}"/>
          </ac:cxnSpMkLst>
        </pc:cxnChg>
      </pc:sldChg>
    </pc:docChg>
  </pc:docChgLst>
  <pc:docChgLst>
    <pc:chgData name="Seongwon Kim" userId="e239f6aa-bae0-479a-937e-cffb4d16efae" providerId="ADAL" clId="{59C6FA9D-E036-40F7-9FFF-C15DD0561825}"/>
    <pc:docChg chg="modSld">
      <pc:chgData name="Seongwon Kim" userId="e239f6aa-bae0-479a-937e-cffb4d16efae" providerId="ADAL" clId="{59C6FA9D-E036-40F7-9FFF-C15DD0561825}" dt="2019-04-30T08:13:10.445" v="66" actId="1076"/>
      <pc:docMkLst>
        <pc:docMk/>
      </pc:docMkLst>
      <pc:sldChg chg="addSp modSp">
        <pc:chgData name="Seongwon Kim" userId="e239f6aa-bae0-479a-937e-cffb4d16efae" providerId="ADAL" clId="{59C6FA9D-E036-40F7-9FFF-C15DD0561825}" dt="2019-04-30T08:13:10.445" v="66" actId="1076"/>
        <pc:sldMkLst>
          <pc:docMk/>
          <pc:sldMk cId="117975239" sldId="268"/>
        </pc:sldMkLst>
        <pc:spChg chg="add mod">
          <ac:chgData name="Seongwon Kim" userId="e239f6aa-bae0-479a-937e-cffb4d16efae" providerId="ADAL" clId="{59C6FA9D-E036-40F7-9FFF-C15DD0561825}" dt="2019-04-30T08:13:10.445" v="66" actId="1076"/>
          <ac:spMkLst>
            <pc:docMk/>
            <pc:sldMk cId="117975239" sldId="268"/>
            <ac:spMk id="23" creationId="{B9BADBD3-15B7-4E53-AB3C-6E81ED8AE797}"/>
          </ac:spMkLst>
        </pc:spChg>
        <pc:spChg chg="mod">
          <ac:chgData name="Seongwon Kim" userId="e239f6aa-bae0-479a-937e-cffb4d16efae" providerId="ADAL" clId="{59C6FA9D-E036-40F7-9FFF-C15DD0561825}" dt="2019-04-30T08:11:31.933" v="35" actId="20577"/>
          <ac:spMkLst>
            <pc:docMk/>
            <pc:sldMk cId="117975239" sldId="268"/>
            <ac:spMk id="46" creationId="{5C86E412-8909-483A-BEE6-BAA184BB9BB6}"/>
          </ac:spMkLst>
        </pc:spChg>
        <pc:spChg chg="mod">
          <ac:chgData name="Seongwon Kim" userId="e239f6aa-bae0-479a-937e-cffb4d16efae" providerId="ADAL" clId="{59C6FA9D-E036-40F7-9FFF-C15DD0561825}" dt="2019-04-30T08:08:53.861" v="7" actId="20577"/>
          <ac:spMkLst>
            <pc:docMk/>
            <pc:sldMk cId="117975239" sldId="268"/>
            <ac:spMk id="72" creationId="{1356C8ED-27C9-4017-9AA7-05F6FFA35526}"/>
          </ac:spMkLst>
        </pc:spChg>
      </pc:sldChg>
      <pc:sldChg chg="addSp modSp">
        <pc:chgData name="Seongwon Kim" userId="e239f6aa-bae0-479a-937e-cffb4d16efae" providerId="ADAL" clId="{59C6FA9D-E036-40F7-9FFF-C15DD0561825}" dt="2019-04-30T08:12:28.741" v="52" actId="1036"/>
        <pc:sldMkLst>
          <pc:docMk/>
          <pc:sldMk cId="1001149006" sldId="270"/>
        </pc:sldMkLst>
        <pc:spChg chg="mod">
          <ac:chgData name="Seongwon Kim" userId="e239f6aa-bae0-479a-937e-cffb4d16efae" providerId="ADAL" clId="{59C6FA9D-E036-40F7-9FFF-C15DD0561825}" dt="2019-04-30T08:11:59.617" v="43" actId="20577"/>
          <ac:spMkLst>
            <pc:docMk/>
            <pc:sldMk cId="1001149006" sldId="270"/>
            <ac:spMk id="9" creationId="{00000000-0000-0000-0000-000000000000}"/>
          </ac:spMkLst>
        </pc:spChg>
        <pc:cxnChg chg="add mod">
          <ac:chgData name="Seongwon Kim" userId="e239f6aa-bae0-479a-937e-cffb4d16efae" providerId="ADAL" clId="{59C6FA9D-E036-40F7-9FFF-C15DD0561825}" dt="2019-04-30T08:12:28.741" v="52" actId="1036"/>
          <ac:cxnSpMkLst>
            <pc:docMk/>
            <pc:sldMk cId="1001149006" sldId="270"/>
            <ac:cxnSpMk id="23" creationId="{1B0D1F86-72EB-4F74-80E9-E602E5C118CB}"/>
          </ac:cxnSpMkLst>
        </pc:cxnChg>
      </pc:sldChg>
      <pc:sldChg chg="modSp">
        <pc:chgData name="Seongwon Kim" userId="e239f6aa-bae0-479a-937e-cffb4d16efae" providerId="ADAL" clId="{59C6FA9D-E036-40F7-9FFF-C15DD0561825}" dt="2019-04-30T08:10:40.081" v="27" actId="2711"/>
        <pc:sldMkLst>
          <pc:docMk/>
          <pc:sldMk cId="5579266" sldId="279"/>
        </pc:sldMkLst>
        <pc:spChg chg="mod">
          <ac:chgData name="Seongwon Kim" userId="e239f6aa-bae0-479a-937e-cffb4d16efae" providerId="ADAL" clId="{59C6FA9D-E036-40F7-9FFF-C15DD0561825}" dt="2019-04-30T08:10:40.081" v="27" actId="2711"/>
          <ac:spMkLst>
            <pc:docMk/>
            <pc:sldMk cId="5579266" sldId="279"/>
            <ac:spMk id="17" creationId="{680EB305-2EBE-449D-9D5C-45275C50194E}"/>
          </ac:spMkLst>
        </pc:spChg>
      </pc:sldChg>
    </pc:docChg>
  </pc:docChgLst>
  <pc:docChgLst>
    <pc:chgData name="Seongwon Kim" userId="e239f6aa-bae0-479a-937e-cffb4d16efae" providerId="ADAL" clId="{DC22805F-7CFC-4E4B-88D2-A311E9FE44B9}"/>
    <pc:docChg chg="undo custSel addSld delSld modSld sldOrd">
      <pc:chgData name="Seongwon Kim" userId="e239f6aa-bae0-479a-937e-cffb4d16efae" providerId="ADAL" clId="{DC22805F-7CFC-4E4B-88D2-A311E9FE44B9}" dt="2019-05-02T00:24:45.466" v="2063" actId="1036"/>
      <pc:docMkLst>
        <pc:docMk/>
      </pc:docMkLst>
      <pc:sldChg chg="addSp delSp modSp">
        <pc:chgData name="Seongwon Kim" userId="e239f6aa-bae0-479a-937e-cffb4d16efae" providerId="ADAL" clId="{DC22805F-7CFC-4E4B-88D2-A311E9FE44B9}" dt="2019-05-01T23:31:41.662" v="124" actId="478"/>
        <pc:sldMkLst>
          <pc:docMk/>
          <pc:sldMk cId="2953670850" sldId="261"/>
        </pc:sldMkLst>
        <pc:spChg chg="del">
          <ac:chgData name="Seongwon Kim" userId="e239f6aa-bae0-479a-937e-cffb4d16efae" providerId="ADAL" clId="{DC22805F-7CFC-4E4B-88D2-A311E9FE44B9}" dt="2019-05-01T23:31:41.662" v="124" actId="478"/>
          <ac:spMkLst>
            <pc:docMk/>
            <pc:sldMk cId="2953670850" sldId="261"/>
            <ac:spMk id="10" creationId="{00000000-0000-0000-0000-000000000000}"/>
          </ac:spMkLst>
        </pc:spChg>
        <pc:spChg chg="del">
          <ac:chgData name="Seongwon Kim" userId="e239f6aa-bae0-479a-937e-cffb4d16efae" providerId="ADAL" clId="{DC22805F-7CFC-4E4B-88D2-A311E9FE44B9}" dt="2019-05-01T23:31:41.662" v="124" actId="478"/>
          <ac:spMkLst>
            <pc:docMk/>
            <pc:sldMk cId="2953670850" sldId="261"/>
            <ac:spMk id="103" creationId="{D5700C47-4170-4CCC-BF39-756994291C7C}"/>
          </ac:spMkLst>
        </pc:spChg>
        <pc:spChg chg="del">
          <ac:chgData name="Seongwon Kim" userId="e239f6aa-bae0-479a-937e-cffb4d16efae" providerId="ADAL" clId="{DC22805F-7CFC-4E4B-88D2-A311E9FE44B9}" dt="2019-05-01T23:31:41.662" v="124" actId="478"/>
          <ac:spMkLst>
            <pc:docMk/>
            <pc:sldMk cId="2953670850" sldId="261"/>
            <ac:spMk id="119" creationId="{2C78CDB5-6DEA-4CDA-9CAF-564C7EF9E5FD}"/>
          </ac:spMkLst>
        </pc:spChg>
        <pc:spChg chg="del">
          <ac:chgData name="Seongwon Kim" userId="e239f6aa-bae0-479a-937e-cffb4d16efae" providerId="ADAL" clId="{DC22805F-7CFC-4E4B-88D2-A311E9FE44B9}" dt="2019-05-01T23:31:41.662" v="124" actId="478"/>
          <ac:spMkLst>
            <pc:docMk/>
            <pc:sldMk cId="2953670850" sldId="261"/>
            <ac:spMk id="127" creationId="{897E6C07-BB0C-4E90-B58B-D7ED70DE6C67}"/>
          </ac:spMkLst>
        </pc:spChg>
        <pc:spChg chg="del">
          <ac:chgData name="Seongwon Kim" userId="e239f6aa-bae0-479a-937e-cffb4d16efae" providerId="ADAL" clId="{DC22805F-7CFC-4E4B-88D2-A311E9FE44B9}" dt="2019-05-01T23:31:41.662" v="124" actId="478"/>
          <ac:spMkLst>
            <pc:docMk/>
            <pc:sldMk cId="2953670850" sldId="261"/>
            <ac:spMk id="132" creationId="{EB68F891-97DF-4759-AF80-4B89F870CF2E}"/>
          </ac:spMkLst>
        </pc:spChg>
        <pc:grpChg chg="del">
          <ac:chgData name="Seongwon Kim" userId="e239f6aa-bae0-479a-937e-cffb4d16efae" providerId="ADAL" clId="{DC22805F-7CFC-4E4B-88D2-A311E9FE44B9}" dt="2019-05-01T23:31:41.662" v="124" actId="478"/>
          <ac:grpSpMkLst>
            <pc:docMk/>
            <pc:sldMk cId="2953670850" sldId="261"/>
            <ac:grpSpMk id="102" creationId="{5166C911-7491-4F9E-BFE0-D4D7D4259685}"/>
          </ac:grpSpMkLst>
        </pc:grpChg>
        <pc:grpChg chg="del">
          <ac:chgData name="Seongwon Kim" userId="e239f6aa-bae0-479a-937e-cffb4d16efae" providerId="ADAL" clId="{DC22805F-7CFC-4E4B-88D2-A311E9FE44B9}" dt="2019-05-01T23:31:41.662" v="124" actId="478"/>
          <ac:grpSpMkLst>
            <pc:docMk/>
            <pc:sldMk cId="2953670850" sldId="261"/>
            <ac:grpSpMk id="109" creationId="{BC7CEA7C-24B0-46A4-957D-6E9DEA3B8D53}"/>
          </ac:grpSpMkLst>
        </pc:grpChg>
        <pc:grpChg chg="del">
          <ac:chgData name="Seongwon Kim" userId="e239f6aa-bae0-479a-937e-cffb4d16efae" providerId="ADAL" clId="{DC22805F-7CFC-4E4B-88D2-A311E9FE44B9}" dt="2019-05-01T23:31:41.662" v="124" actId="478"/>
          <ac:grpSpMkLst>
            <pc:docMk/>
            <pc:sldMk cId="2953670850" sldId="261"/>
            <ac:grpSpMk id="118" creationId="{B6581F75-D009-4A65-B6BE-33CF6E494591}"/>
          </ac:grpSpMkLst>
        </pc:grpChg>
        <pc:grpChg chg="del">
          <ac:chgData name="Seongwon Kim" userId="e239f6aa-bae0-479a-937e-cffb4d16efae" providerId="ADAL" clId="{DC22805F-7CFC-4E4B-88D2-A311E9FE44B9}" dt="2019-05-01T23:31:41.662" v="124" actId="478"/>
          <ac:grpSpMkLst>
            <pc:docMk/>
            <pc:sldMk cId="2953670850" sldId="261"/>
            <ac:grpSpMk id="126" creationId="{448A1867-DC81-49AF-AD95-70B3D59EE052}"/>
          </ac:grpSpMkLst>
        </pc:grpChg>
        <pc:picChg chg="add del mod">
          <ac:chgData name="Seongwon Kim" userId="e239f6aa-bae0-479a-937e-cffb4d16efae" providerId="ADAL" clId="{DC22805F-7CFC-4E4B-88D2-A311E9FE44B9}" dt="2019-05-01T23:31:18.579" v="109" actId="478"/>
          <ac:picMkLst>
            <pc:docMk/>
            <pc:sldMk cId="2953670850" sldId="261"/>
            <ac:picMk id="3" creationId="{628E2673-BBD4-4170-B36F-E4D21B06380F}"/>
          </ac:picMkLst>
        </pc:picChg>
        <pc:picChg chg="add mod">
          <ac:chgData name="Seongwon Kim" userId="e239f6aa-bae0-479a-937e-cffb4d16efae" providerId="ADAL" clId="{DC22805F-7CFC-4E4B-88D2-A311E9FE44B9}" dt="2019-05-01T23:31:37.069" v="123" actId="1038"/>
          <ac:picMkLst>
            <pc:docMk/>
            <pc:sldMk cId="2953670850" sldId="261"/>
            <ac:picMk id="9" creationId="{1C915F07-F0DB-4059-895C-1AA09FDD41A9}"/>
          </ac:picMkLst>
        </pc:picChg>
        <pc:picChg chg="del">
          <ac:chgData name="Seongwon Kim" userId="e239f6aa-bae0-479a-937e-cffb4d16efae" providerId="ADAL" clId="{DC22805F-7CFC-4E4B-88D2-A311E9FE44B9}" dt="2019-05-01T23:31:41.662" v="124" actId="478"/>
          <ac:picMkLst>
            <pc:docMk/>
            <pc:sldMk cId="2953670850" sldId="261"/>
            <ac:picMk id="46" creationId="{960FCD9A-6AFF-495D-9E99-818757D8F7EA}"/>
          </ac:picMkLst>
        </pc:picChg>
        <pc:picChg chg="del">
          <ac:chgData name="Seongwon Kim" userId="e239f6aa-bae0-479a-937e-cffb4d16efae" providerId="ADAL" clId="{DC22805F-7CFC-4E4B-88D2-A311E9FE44B9}" dt="2019-05-01T23:28:41.257" v="103" actId="478"/>
          <ac:picMkLst>
            <pc:docMk/>
            <pc:sldMk cId="2953670850" sldId="261"/>
            <ac:picMk id="71" creationId="{A588FA05-B828-4DC0-A223-950A17717755}"/>
          </ac:picMkLst>
        </pc:picChg>
      </pc:sldChg>
      <pc:sldChg chg="addSp delSp modSp del">
        <pc:chgData name="Seongwon Kim" userId="e239f6aa-bae0-479a-937e-cffb4d16efae" providerId="ADAL" clId="{DC22805F-7CFC-4E4B-88D2-A311E9FE44B9}" dt="2019-05-02T00:04:57.740" v="1578" actId="2696"/>
        <pc:sldMkLst>
          <pc:docMk/>
          <pc:sldMk cId="3705257260" sldId="263"/>
        </pc:sldMkLst>
        <pc:spChg chg="add del mod">
          <ac:chgData name="Seongwon Kim" userId="e239f6aa-bae0-479a-937e-cffb4d16efae" providerId="ADAL" clId="{DC22805F-7CFC-4E4B-88D2-A311E9FE44B9}" dt="2019-05-01T23:38:39.131" v="393" actId="478"/>
          <ac:spMkLst>
            <pc:docMk/>
            <pc:sldMk cId="3705257260" sldId="263"/>
            <ac:spMk id="2" creationId="{0659D3D6-6ECE-4AC9-85B3-817037263760}"/>
          </ac:spMkLst>
        </pc:spChg>
      </pc:sldChg>
      <pc:sldChg chg="addSp delSp modSp add ord">
        <pc:chgData name="Seongwon Kim" userId="e239f6aa-bae0-479a-937e-cffb4d16efae" providerId="ADAL" clId="{DC22805F-7CFC-4E4B-88D2-A311E9FE44B9}" dt="2019-05-02T00:24:45.466" v="2063" actId="1036"/>
        <pc:sldMkLst>
          <pc:docMk/>
          <pc:sldMk cId="2564613258" sldId="282"/>
        </pc:sldMkLst>
        <pc:spChg chg="mod">
          <ac:chgData name="Seongwon Kim" userId="e239f6aa-bae0-479a-937e-cffb4d16efae" providerId="ADAL" clId="{DC22805F-7CFC-4E4B-88D2-A311E9FE44B9}" dt="2019-05-02T00:08:17.097" v="1743" actId="120"/>
          <ac:spMkLst>
            <pc:docMk/>
            <pc:sldMk cId="2564613258" sldId="282"/>
            <ac:spMk id="9" creationId="{8DDAA15D-B490-4105-A1B1-D372B19F9DFE}"/>
          </ac:spMkLst>
        </pc:spChg>
        <pc:spChg chg="mod">
          <ac:chgData name="Seongwon Kim" userId="e239f6aa-bae0-479a-937e-cffb4d16efae" providerId="ADAL" clId="{DC22805F-7CFC-4E4B-88D2-A311E9FE44B9}" dt="2019-05-02T00:07:43.413" v="1705" actId="1035"/>
          <ac:spMkLst>
            <pc:docMk/>
            <pc:sldMk cId="2564613258" sldId="282"/>
            <ac:spMk id="10" creationId="{B7C8C3CA-6F6E-468D-8BFF-95A3513FE8FD}"/>
          </ac:spMkLst>
        </pc:spChg>
        <pc:spChg chg="mod">
          <ac:chgData name="Seongwon Kim" userId="e239f6aa-bae0-479a-937e-cffb4d16efae" providerId="ADAL" clId="{DC22805F-7CFC-4E4B-88D2-A311E9FE44B9}" dt="2019-05-02T00:08:19.564" v="1744" actId="120"/>
          <ac:spMkLst>
            <pc:docMk/>
            <pc:sldMk cId="2564613258" sldId="282"/>
            <ac:spMk id="11" creationId="{D120EDC4-845B-4A3A-8A58-4ED153C2A7B4}"/>
          </ac:spMkLst>
        </pc:spChg>
        <pc:spChg chg="mod">
          <ac:chgData name="Seongwon Kim" userId="e239f6aa-bae0-479a-937e-cffb4d16efae" providerId="ADAL" clId="{DC22805F-7CFC-4E4B-88D2-A311E9FE44B9}" dt="2019-05-02T00:08:01.018" v="1742" actId="1036"/>
          <ac:spMkLst>
            <pc:docMk/>
            <pc:sldMk cId="2564613258" sldId="282"/>
            <ac:spMk id="12" creationId="{9BE8B5C4-F02E-4FCF-8900-A3569D1F8BAC}"/>
          </ac:spMkLst>
        </pc:spChg>
        <pc:spChg chg="add mod">
          <ac:chgData name="Seongwon Kim" userId="e239f6aa-bae0-479a-937e-cffb4d16efae" providerId="ADAL" clId="{DC22805F-7CFC-4E4B-88D2-A311E9FE44B9}" dt="2019-05-02T00:10:57.641" v="1839" actId="1037"/>
          <ac:spMkLst>
            <pc:docMk/>
            <pc:sldMk cId="2564613258" sldId="282"/>
            <ac:spMk id="13" creationId="{D10CF03C-3339-4C4B-AA4B-4DF0D8C3073F}"/>
          </ac:spMkLst>
        </pc:spChg>
        <pc:spChg chg="add">
          <ac:chgData name="Seongwon Kim" userId="e239f6aa-bae0-479a-937e-cffb4d16efae" providerId="ADAL" clId="{DC22805F-7CFC-4E4B-88D2-A311E9FE44B9}" dt="2019-05-01T23:32:40.042" v="126"/>
          <ac:spMkLst>
            <pc:docMk/>
            <pc:sldMk cId="2564613258" sldId="282"/>
            <ac:spMk id="14" creationId="{883A1F22-2BCE-457A-8931-40FB5652DD6C}"/>
          </ac:spMkLst>
        </pc:spChg>
        <pc:spChg chg="add">
          <ac:chgData name="Seongwon Kim" userId="e239f6aa-bae0-479a-937e-cffb4d16efae" providerId="ADAL" clId="{DC22805F-7CFC-4E4B-88D2-A311E9FE44B9}" dt="2019-05-01T23:32:40.042" v="126"/>
          <ac:spMkLst>
            <pc:docMk/>
            <pc:sldMk cId="2564613258" sldId="282"/>
            <ac:spMk id="15" creationId="{8E31366F-B136-477D-A437-744BD44BAF58}"/>
          </ac:spMkLst>
        </pc:spChg>
        <pc:spChg chg="add">
          <ac:chgData name="Seongwon Kim" userId="e239f6aa-bae0-479a-937e-cffb4d16efae" providerId="ADAL" clId="{DC22805F-7CFC-4E4B-88D2-A311E9FE44B9}" dt="2019-05-01T23:32:40.042" v="126"/>
          <ac:spMkLst>
            <pc:docMk/>
            <pc:sldMk cId="2564613258" sldId="282"/>
            <ac:spMk id="16" creationId="{E97F8FDA-B8F2-4E86-AB51-7DBDF078E860}"/>
          </ac:spMkLst>
        </pc:spChg>
        <pc:spChg chg="mod ord topLvl">
          <ac:chgData name="Seongwon Kim" userId="e239f6aa-bae0-479a-937e-cffb4d16efae" providerId="ADAL" clId="{DC22805F-7CFC-4E4B-88D2-A311E9FE44B9}" dt="2019-05-02T00:05:57.116" v="1595" actId="14100"/>
          <ac:spMkLst>
            <pc:docMk/>
            <pc:sldMk cId="2564613258" sldId="282"/>
            <ac:spMk id="18" creationId="{394A55AC-830A-4BFA-B4CE-B20D12359F23}"/>
          </ac:spMkLst>
        </pc:spChg>
        <pc:spChg chg="del topLvl">
          <ac:chgData name="Seongwon Kim" userId="e239f6aa-bae0-479a-937e-cffb4d16efae" providerId="ADAL" clId="{DC22805F-7CFC-4E4B-88D2-A311E9FE44B9}" dt="2019-05-02T00:05:32.013" v="1583" actId="478"/>
          <ac:spMkLst>
            <pc:docMk/>
            <pc:sldMk cId="2564613258" sldId="282"/>
            <ac:spMk id="19" creationId="{C2A36DD8-FC1A-4609-9B2B-C0C8C91D8649}"/>
          </ac:spMkLst>
        </pc:spChg>
        <pc:spChg chg="add mod">
          <ac:chgData name="Seongwon Kim" userId="e239f6aa-bae0-479a-937e-cffb4d16efae" providerId="ADAL" clId="{DC22805F-7CFC-4E4B-88D2-A311E9FE44B9}" dt="2019-05-02T00:24:34.464" v="2060" actId="1036"/>
          <ac:spMkLst>
            <pc:docMk/>
            <pc:sldMk cId="2564613258" sldId="282"/>
            <ac:spMk id="23" creationId="{FB920F9C-9F0D-4E96-8B8C-6F8F5E3647AD}"/>
          </ac:spMkLst>
        </pc:spChg>
        <pc:spChg chg="add mod">
          <ac:chgData name="Seongwon Kim" userId="e239f6aa-bae0-479a-937e-cffb4d16efae" providerId="ADAL" clId="{DC22805F-7CFC-4E4B-88D2-A311E9FE44B9}" dt="2019-05-02T00:24:45.466" v="2063" actId="1036"/>
          <ac:spMkLst>
            <pc:docMk/>
            <pc:sldMk cId="2564613258" sldId="282"/>
            <ac:spMk id="26" creationId="{58970F9C-24B6-4549-8977-72AC50F722C3}"/>
          </ac:spMkLst>
        </pc:spChg>
        <pc:grpChg chg="add mod">
          <ac:chgData name="Seongwon Kim" userId="e239f6aa-bae0-479a-937e-cffb4d16efae" providerId="ADAL" clId="{DC22805F-7CFC-4E4B-88D2-A311E9FE44B9}" dt="2019-05-02T00:06:05.717" v="1619" actId="1038"/>
          <ac:grpSpMkLst>
            <pc:docMk/>
            <pc:sldMk cId="2564613258" sldId="282"/>
            <ac:grpSpMk id="2" creationId="{B6EE68EE-6A53-4AEB-98C3-D0B60354181B}"/>
          </ac:grpSpMkLst>
        </pc:grpChg>
        <pc:grpChg chg="add del">
          <ac:chgData name="Seongwon Kim" userId="e239f6aa-bae0-479a-937e-cffb4d16efae" providerId="ADAL" clId="{DC22805F-7CFC-4E4B-88D2-A311E9FE44B9}" dt="2019-05-02T00:05:32.013" v="1583" actId="478"/>
          <ac:grpSpMkLst>
            <pc:docMk/>
            <pc:sldMk cId="2564613258" sldId="282"/>
            <ac:grpSpMk id="17" creationId="{F60CA561-C47D-480E-B8BF-5576B050B9BD}"/>
          </ac:grpSpMkLst>
        </pc:grpChg>
        <pc:picChg chg="add mod">
          <ac:chgData name="Seongwon Kim" userId="e239f6aa-bae0-479a-937e-cffb4d16efae" providerId="ADAL" clId="{DC22805F-7CFC-4E4B-88D2-A311E9FE44B9}" dt="2019-05-02T00:23:22.169" v="2049" actId="1035"/>
          <ac:picMkLst>
            <pc:docMk/>
            <pc:sldMk cId="2564613258" sldId="282"/>
            <ac:picMk id="20" creationId="{452E8820-F988-46FA-833A-FF751AA678C1}"/>
          </ac:picMkLst>
        </pc:picChg>
        <pc:picChg chg="add del mod">
          <ac:chgData name="Seongwon Kim" userId="e239f6aa-bae0-479a-937e-cffb4d16efae" providerId="ADAL" clId="{DC22805F-7CFC-4E4B-88D2-A311E9FE44B9}" dt="2019-05-02T00:20:19.202" v="1977" actId="478"/>
          <ac:picMkLst>
            <pc:docMk/>
            <pc:sldMk cId="2564613258" sldId="282"/>
            <ac:picMk id="21" creationId="{0DEDCD1E-9D06-4CC1-BE15-653EF912E4A7}"/>
          </ac:picMkLst>
        </pc:picChg>
        <pc:picChg chg="add del mod">
          <ac:chgData name="Seongwon Kim" userId="e239f6aa-bae0-479a-937e-cffb4d16efae" providerId="ADAL" clId="{DC22805F-7CFC-4E4B-88D2-A311E9FE44B9}" dt="2019-05-02T00:19:42.887" v="1976" actId="478"/>
          <ac:picMkLst>
            <pc:docMk/>
            <pc:sldMk cId="2564613258" sldId="282"/>
            <ac:picMk id="22" creationId="{CB2759EC-44AF-4873-9806-4AF7F38CB05F}"/>
          </ac:picMkLst>
        </pc:picChg>
        <pc:picChg chg="add mod modCrop">
          <ac:chgData name="Seongwon Kim" userId="e239f6aa-bae0-479a-937e-cffb4d16efae" providerId="ADAL" clId="{DC22805F-7CFC-4E4B-88D2-A311E9FE44B9}" dt="2019-05-02T00:23:09.396" v="2044" actId="1076"/>
          <ac:picMkLst>
            <pc:docMk/>
            <pc:sldMk cId="2564613258" sldId="282"/>
            <ac:picMk id="25" creationId="{DE337DFE-8E6E-482A-A6D0-E7F6C1CBDDBD}"/>
          </ac:picMkLst>
        </pc:picChg>
      </pc:sldChg>
      <pc:sldChg chg="addSp delSp modSp add">
        <pc:chgData name="Seongwon Kim" userId="e239f6aa-bae0-479a-937e-cffb4d16efae" providerId="ADAL" clId="{DC22805F-7CFC-4E4B-88D2-A311E9FE44B9}" dt="2019-05-02T00:13:52.035" v="1943" actId="1038"/>
        <pc:sldMkLst>
          <pc:docMk/>
          <pc:sldMk cId="4191835138" sldId="283"/>
        </pc:sldMkLst>
        <pc:spChg chg="add">
          <ac:chgData name="Seongwon Kim" userId="e239f6aa-bae0-479a-937e-cffb4d16efae" providerId="ADAL" clId="{DC22805F-7CFC-4E4B-88D2-A311E9FE44B9}" dt="2019-05-01T23:34:03.994" v="131"/>
          <ac:spMkLst>
            <pc:docMk/>
            <pc:sldMk cId="4191835138" sldId="283"/>
            <ac:spMk id="3" creationId="{7C9E67C6-4A36-408C-BAE3-316E6F0BB6BE}"/>
          </ac:spMkLst>
        </pc:spChg>
        <pc:spChg chg="add">
          <ac:chgData name="Seongwon Kim" userId="e239f6aa-bae0-479a-937e-cffb4d16efae" providerId="ADAL" clId="{DC22805F-7CFC-4E4B-88D2-A311E9FE44B9}" dt="2019-05-01T23:34:03.994" v="131"/>
          <ac:spMkLst>
            <pc:docMk/>
            <pc:sldMk cId="4191835138" sldId="283"/>
            <ac:spMk id="4" creationId="{E014A982-8238-465B-A76E-12EF2534D19D}"/>
          </ac:spMkLst>
        </pc:spChg>
        <pc:spChg chg="add">
          <ac:chgData name="Seongwon Kim" userId="e239f6aa-bae0-479a-937e-cffb4d16efae" providerId="ADAL" clId="{DC22805F-7CFC-4E4B-88D2-A311E9FE44B9}" dt="2019-05-01T23:34:03.994" v="131"/>
          <ac:spMkLst>
            <pc:docMk/>
            <pc:sldMk cId="4191835138" sldId="283"/>
            <ac:spMk id="5" creationId="{84CA3770-2473-4DCC-8DE1-C9264C1A9447}"/>
          </ac:spMkLst>
        </pc:spChg>
        <pc:spChg chg="add mod ord">
          <ac:chgData name="Seongwon Kim" userId="e239f6aa-bae0-479a-937e-cffb4d16efae" providerId="ADAL" clId="{DC22805F-7CFC-4E4B-88D2-A311E9FE44B9}" dt="2019-05-01T23:35:22.552" v="213" actId="164"/>
          <ac:spMkLst>
            <pc:docMk/>
            <pc:sldMk cId="4191835138" sldId="283"/>
            <ac:spMk id="6" creationId="{272AFF8B-29C4-4F89-9A93-B78D1CB4BAB9}"/>
          </ac:spMkLst>
        </pc:spChg>
        <pc:spChg chg="add mod">
          <ac:chgData name="Seongwon Kim" userId="e239f6aa-bae0-479a-937e-cffb4d16efae" providerId="ADAL" clId="{DC22805F-7CFC-4E4B-88D2-A311E9FE44B9}" dt="2019-05-01T23:35:22.552" v="213" actId="164"/>
          <ac:spMkLst>
            <pc:docMk/>
            <pc:sldMk cId="4191835138" sldId="283"/>
            <ac:spMk id="7" creationId="{B98D2004-ACD7-44B4-9B92-20A63C937C06}"/>
          </ac:spMkLst>
        </pc:spChg>
        <pc:spChg chg="add mod">
          <ac:chgData name="Seongwon Kim" userId="e239f6aa-bae0-479a-937e-cffb4d16efae" providerId="ADAL" clId="{DC22805F-7CFC-4E4B-88D2-A311E9FE44B9}" dt="2019-05-01T23:38:14.692" v="392" actId="313"/>
          <ac:spMkLst>
            <pc:docMk/>
            <pc:sldMk cId="4191835138" sldId="283"/>
            <ac:spMk id="9" creationId="{3E07FF6E-005A-4D55-A7D0-28CFF5113A6C}"/>
          </ac:spMkLst>
        </pc:spChg>
        <pc:spChg chg="mod">
          <ac:chgData name="Seongwon Kim" userId="e239f6aa-bae0-479a-937e-cffb4d16efae" providerId="ADAL" clId="{DC22805F-7CFC-4E4B-88D2-A311E9FE44B9}" dt="2019-05-01T23:40:03.252" v="409" actId="404"/>
          <ac:spMkLst>
            <pc:docMk/>
            <pc:sldMk cId="4191835138" sldId="283"/>
            <ac:spMk id="19" creationId="{851E6D23-0C7D-4D17-A595-48DA1CF339FB}"/>
          </ac:spMkLst>
        </pc:spChg>
        <pc:spChg chg="mod">
          <ac:chgData name="Seongwon Kim" userId="e239f6aa-bae0-479a-937e-cffb4d16efae" providerId="ADAL" clId="{DC22805F-7CFC-4E4B-88D2-A311E9FE44B9}" dt="2019-05-01T23:40:18.139" v="417" actId="1076"/>
          <ac:spMkLst>
            <pc:docMk/>
            <pc:sldMk cId="4191835138" sldId="283"/>
            <ac:spMk id="20" creationId="{9B983669-A010-4ECD-A489-3406022BCFCE}"/>
          </ac:spMkLst>
        </pc:spChg>
        <pc:spChg chg="mod">
          <ac:chgData name="Seongwon Kim" userId="e239f6aa-bae0-479a-937e-cffb4d16efae" providerId="ADAL" clId="{DC22805F-7CFC-4E4B-88D2-A311E9FE44B9}" dt="2019-05-01T23:40:05.283" v="410" actId="404"/>
          <ac:spMkLst>
            <pc:docMk/>
            <pc:sldMk cId="4191835138" sldId="283"/>
            <ac:spMk id="26" creationId="{AC246B07-6501-4BF8-AF5E-416CF8C53781}"/>
          </ac:spMkLst>
        </pc:spChg>
        <pc:spChg chg="mod">
          <ac:chgData name="Seongwon Kim" userId="e239f6aa-bae0-479a-937e-cffb4d16efae" providerId="ADAL" clId="{DC22805F-7CFC-4E4B-88D2-A311E9FE44B9}" dt="2019-05-01T23:39:14.638" v="397" actId="208"/>
          <ac:spMkLst>
            <pc:docMk/>
            <pc:sldMk cId="4191835138" sldId="283"/>
            <ac:spMk id="29" creationId="{03045812-DBF1-498B-86C5-B4F219949CCA}"/>
          </ac:spMkLst>
        </pc:spChg>
        <pc:spChg chg="mod">
          <ac:chgData name="Seongwon Kim" userId="e239f6aa-bae0-479a-937e-cffb4d16efae" providerId="ADAL" clId="{DC22805F-7CFC-4E4B-88D2-A311E9FE44B9}" dt="2019-05-01T23:40:07.235" v="411" actId="404"/>
          <ac:spMkLst>
            <pc:docMk/>
            <pc:sldMk cId="4191835138" sldId="283"/>
            <ac:spMk id="37" creationId="{6FBBD529-8540-4046-9452-20F3A60F3BB1}"/>
          </ac:spMkLst>
        </pc:spChg>
        <pc:spChg chg="mod">
          <ac:chgData name="Seongwon Kim" userId="e239f6aa-bae0-479a-937e-cffb4d16efae" providerId="ADAL" clId="{DC22805F-7CFC-4E4B-88D2-A311E9FE44B9}" dt="2019-05-02T00:03:45.860" v="1542" actId="14100"/>
          <ac:spMkLst>
            <pc:docMk/>
            <pc:sldMk cId="4191835138" sldId="283"/>
            <ac:spMk id="46" creationId="{C796B87B-5E02-474F-B453-9BE0229FA4BC}"/>
          </ac:spMkLst>
        </pc:spChg>
        <pc:spChg chg="mod">
          <ac:chgData name="Seongwon Kim" userId="e239f6aa-bae0-479a-937e-cffb4d16efae" providerId="ADAL" clId="{DC22805F-7CFC-4E4B-88D2-A311E9FE44B9}" dt="2019-05-02T00:04:01.700" v="1546" actId="14100"/>
          <ac:spMkLst>
            <pc:docMk/>
            <pc:sldMk cId="4191835138" sldId="283"/>
            <ac:spMk id="47" creationId="{DCE10DC8-86A6-4291-896E-4D267D7DB691}"/>
          </ac:spMkLst>
        </pc:spChg>
        <pc:spChg chg="mod">
          <ac:chgData name="Seongwon Kim" userId="e239f6aa-bae0-479a-937e-cffb4d16efae" providerId="ADAL" clId="{DC22805F-7CFC-4E4B-88D2-A311E9FE44B9}" dt="2019-05-02T00:04:01.231" v="1545" actId="14100"/>
          <ac:spMkLst>
            <pc:docMk/>
            <pc:sldMk cId="4191835138" sldId="283"/>
            <ac:spMk id="49" creationId="{EBF03583-1C30-421B-AE8F-1A5D5B6CD605}"/>
          </ac:spMkLst>
        </pc:spChg>
        <pc:spChg chg="mod">
          <ac:chgData name="Seongwon Kim" userId="e239f6aa-bae0-479a-937e-cffb4d16efae" providerId="ADAL" clId="{DC22805F-7CFC-4E4B-88D2-A311E9FE44B9}" dt="2019-05-01T23:40:15.718" v="415" actId="404"/>
          <ac:spMkLst>
            <pc:docMk/>
            <pc:sldMk cId="4191835138" sldId="283"/>
            <ac:spMk id="55" creationId="{E4448DDD-890F-4DEA-A5D1-030F189EF4F9}"/>
          </ac:spMkLst>
        </pc:spChg>
        <pc:spChg chg="mod">
          <ac:chgData name="Seongwon Kim" userId="e239f6aa-bae0-479a-937e-cffb4d16efae" providerId="ADAL" clId="{DC22805F-7CFC-4E4B-88D2-A311E9FE44B9}" dt="2019-05-01T23:41:32.638" v="437" actId="14100"/>
          <ac:spMkLst>
            <pc:docMk/>
            <pc:sldMk cId="4191835138" sldId="283"/>
            <ac:spMk id="64" creationId="{D04197ED-35B2-46E9-A728-40CF53074A7C}"/>
          </ac:spMkLst>
        </pc:spChg>
        <pc:spChg chg="add del mod">
          <ac:chgData name="Seongwon Kim" userId="e239f6aa-bae0-479a-937e-cffb4d16efae" providerId="ADAL" clId="{DC22805F-7CFC-4E4B-88D2-A311E9FE44B9}" dt="2019-05-02T00:05:18.625" v="1581" actId="478"/>
          <ac:spMkLst>
            <pc:docMk/>
            <pc:sldMk cId="4191835138" sldId="283"/>
            <ac:spMk id="69" creationId="{49CA7F1D-5443-412B-BF7A-719811EF1D5C}"/>
          </ac:spMkLst>
        </pc:spChg>
        <pc:spChg chg="add del mod">
          <ac:chgData name="Seongwon Kim" userId="e239f6aa-bae0-479a-937e-cffb4d16efae" providerId="ADAL" clId="{DC22805F-7CFC-4E4B-88D2-A311E9FE44B9}" dt="2019-05-01T23:59:19.115" v="1343" actId="478"/>
          <ac:spMkLst>
            <pc:docMk/>
            <pc:sldMk cId="4191835138" sldId="283"/>
            <ac:spMk id="70" creationId="{11EB82BB-1112-4974-99C8-C03B2EF443A4}"/>
          </ac:spMkLst>
        </pc:spChg>
        <pc:spChg chg="add mod">
          <ac:chgData name="Seongwon Kim" userId="e239f6aa-bae0-479a-937e-cffb4d16efae" providerId="ADAL" clId="{DC22805F-7CFC-4E4B-88D2-A311E9FE44B9}" dt="2019-05-02T00:12:28.873" v="1841" actId="404"/>
          <ac:spMkLst>
            <pc:docMk/>
            <pc:sldMk cId="4191835138" sldId="283"/>
            <ac:spMk id="71" creationId="{7B967B45-1166-45E3-BC23-3F3AA637FBE7}"/>
          </ac:spMkLst>
        </pc:spChg>
        <pc:spChg chg="add del mod ord">
          <ac:chgData name="Seongwon Kim" userId="e239f6aa-bae0-479a-937e-cffb4d16efae" providerId="ADAL" clId="{DC22805F-7CFC-4E4B-88D2-A311E9FE44B9}" dt="2019-05-02T00:12:52.072" v="1842" actId="478"/>
          <ac:spMkLst>
            <pc:docMk/>
            <pc:sldMk cId="4191835138" sldId="283"/>
            <ac:spMk id="72" creationId="{4A2A235C-8BEF-4740-83A0-DF7A899BCC21}"/>
          </ac:spMkLst>
        </pc:spChg>
        <pc:spChg chg="add mod ord">
          <ac:chgData name="Seongwon Kim" userId="e239f6aa-bae0-479a-937e-cffb4d16efae" providerId="ADAL" clId="{DC22805F-7CFC-4E4B-88D2-A311E9FE44B9}" dt="2019-05-02T00:04:52.523" v="1577" actId="1038"/>
          <ac:spMkLst>
            <pc:docMk/>
            <pc:sldMk cId="4191835138" sldId="283"/>
            <ac:spMk id="73" creationId="{78580DF7-2C0F-44D9-8F56-85128388430E}"/>
          </ac:spMkLst>
        </pc:spChg>
        <pc:spChg chg="add del mod">
          <ac:chgData name="Seongwon Kim" userId="e239f6aa-bae0-479a-937e-cffb4d16efae" providerId="ADAL" clId="{DC22805F-7CFC-4E4B-88D2-A311E9FE44B9}" dt="2019-05-02T00:05:18.078" v="1580" actId="478"/>
          <ac:spMkLst>
            <pc:docMk/>
            <pc:sldMk cId="4191835138" sldId="283"/>
            <ac:spMk id="74" creationId="{EBF526B7-8AA0-4368-81EC-7888FFDB40AD}"/>
          </ac:spMkLst>
        </pc:spChg>
        <pc:spChg chg="add mod ord">
          <ac:chgData name="Seongwon Kim" userId="e239f6aa-bae0-479a-937e-cffb4d16efae" providerId="ADAL" clId="{DC22805F-7CFC-4E4B-88D2-A311E9FE44B9}" dt="2019-05-02T00:04:35.806" v="1569" actId="1038"/>
          <ac:spMkLst>
            <pc:docMk/>
            <pc:sldMk cId="4191835138" sldId="283"/>
            <ac:spMk id="75" creationId="{606C17C3-3231-4A49-86A7-E2A581273FF5}"/>
          </ac:spMkLst>
        </pc:spChg>
        <pc:spChg chg="add del mod ord">
          <ac:chgData name="Seongwon Kim" userId="e239f6aa-bae0-479a-937e-cffb4d16efae" providerId="ADAL" clId="{DC22805F-7CFC-4E4B-88D2-A311E9FE44B9}" dt="2019-05-02T00:02:01.557" v="1440" actId="478"/>
          <ac:spMkLst>
            <pc:docMk/>
            <pc:sldMk cId="4191835138" sldId="283"/>
            <ac:spMk id="76" creationId="{7CD97B5B-BEEE-474B-AB0D-09F74E5AC4DA}"/>
          </ac:spMkLst>
        </pc:spChg>
        <pc:spChg chg="add mod ord">
          <ac:chgData name="Seongwon Kim" userId="e239f6aa-bae0-479a-937e-cffb4d16efae" providerId="ADAL" clId="{DC22805F-7CFC-4E4B-88D2-A311E9FE44B9}" dt="2019-05-02T00:04:44.133" v="1574" actId="1038"/>
          <ac:spMkLst>
            <pc:docMk/>
            <pc:sldMk cId="4191835138" sldId="283"/>
            <ac:spMk id="77" creationId="{679C87FC-29D2-447F-8ECB-9A69098E86A9}"/>
          </ac:spMkLst>
        </pc:spChg>
        <pc:spChg chg="add mod ord">
          <ac:chgData name="Seongwon Kim" userId="e239f6aa-bae0-479a-937e-cffb4d16efae" providerId="ADAL" clId="{DC22805F-7CFC-4E4B-88D2-A311E9FE44B9}" dt="2019-05-02T00:02:45.469" v="1476" actId="1037"/>
          <ac:spMkLst>
            <pc:docMk/>
            <pc:sldMk cId="4191835138" sldId="283"/>
            <ac:spMk id="78" creationId="{9D5767F0-8758-469F-A9E8-A9AC81CD7D75}"/>
          </ac:spMkLst>
        </pc:spChg>
        <pc:spChg chg="add mod ord">
          <ac:chgData name="Seongwon Kim" userId="e239f6aa-bae0-479a-937e-cffb4d16efae" providerId="ADAL" clId="{DC22805F-7CFC-4E4B-88D2-A311E9FE44B9}" dt="2019-05-02T00:03:18.125" v="1513" actId="1038"/>
          <ac:spMkLst>
            <pc:docMk/>
            <pc:sldMk cId="4191835138" sldId="283"/>
            <ac:spMk id="79" creationId="{FBA56802-9B34-46E6-B145-FB22457CA7E7}"/>
          </ac:spMkLst>
        </pc:spChg>
        <pc:spChg chg="add mod ord">
          <ac:chgData name="Seongwon Kim" userId="e239f6aa-bae0-479a-937e-cffb4d16efae" providerId="ADAL" clId="{DC22805F-7CFC-4E4B-88D2-A311E9FE44B9}" dt="2019-05-02T00:04:19.477" v="1562" actId="1037"/>
          <ac:spMkLst>
            <pc:docMk/>
            <pc:sldMk cId="4191835138" sldId="283"/>
            <ac:spMk id="80" creationId="{87D32204-0A3A-4FD7-9E20-73B9BC370144}"/>
          </ac:spMkLst>
        </pc:spChg>
        <pc:spChg chg="add mod">
          <ac:chgData name="Seongwon Kim" userId="e239f6aa-bae0-479a-937e-cffb4d16efae" providerId="ADAL" clId="{DC22805F-7CFC-4E4B-88D2-A311E9FE44B9}" dt="2019-05-02T00:13:52.035" v="1943" actId="1038"/>
          <ac:spMkLst>
            <pc:docMk/>
            <pc:sldMk cId="4191835138" sldId="283"/>
            <ac:spMk id="81" creationId="{35DB5953-EDB9-46F2-8D3F-9165CE741BDA}"/>
          </ac:spMkLst>
        </pc:spChg>
        <pc:spChg chg="add mod">
          <ac:chgData name="Seongwon Kim" userId="e239f6aa-bae0-479a-937e-cffb4d16efae" providerId="ADAL" clId="{DC22805F-7CFC-4E4B-88D2-A311E9FE44B9}" dt="2019-05-02T00:13:52.035" v="1943" actId="1038"/>
          <ac:spMkLst>
            <pc:docMk/>
            <pc:sldMk cId="4191835138" sldId="283"/>
            <ac:spMk id="82" creationId="{FAD20AA0-54AE-48A0-9CA8-04A0F5C9CE5E}"/>
          </ac:spMkLst>
        </pc:spChg>
        <pc:spChg chg="add mod">
          <ac:chgData name="Seongwon Kim" userId="e239f6aa-bae0-479a-937e-cffb4d16efae" providerId="ADAL" clId="{DC22805F-7CFC-4E4B-88D2-A311E9FE44B9}" dt="2019-05-02T00:13:52.035" v="1943" actId="1038"/>
          <ac:spMkLst>
            <pc:docMk/>
            <pc:sldMk cId="4191835138" sldId="283"/>
            <ac:spMk id="83" creationId="{6BA67501-31F8-483A-AFF8-76BC15B76345}"/>
          </ac:spMkLst>
        </pc:spChg>
        <pc:grpChg chg="add mod ord">
          <ac:chgData name="Seongwon Kim" userId="e239f6aa-bae0-479a-937e-cffb4d16efae" providerId="ADAL" clId="{DC22805F-7CFC-4E4B-88D2-A311E9FE44B9}" dt="2019-05-02T00:13:36.096" v="1918" actId="1035"/>
          <ac:grpSpMkLst>
            <pc:docMk/>
            <pc:sldMk cId="4191835138" sldId="283"/>
            <ac:grpSpMk id="8" creationId="{937D2E4B-3FAA-4FC7-83B4-42871C8591B3}"/>
          </ac:grpSpMkLst>
        </pc:grpChg>
        <pc:grpChg chg="add mod ord">
          <ac:chgData name="Seongwon Kim" userId="e239f6aa-bae0-479a-937e-cffb4d16efae" providerId="ADAL" clId="{DC22805F-7CFC-4E4B-88D2-A311E9FE44B9}" dt="2019-05-02T00:04:52.523" v="1577" actId="1038"/>
          <ac:grpSpMkLst>
            <pc:docMk/>
            <pc:sldMk cId="4191835138" sldId="283"/>
            <ac:grpSpMk id="15" creationId="{A2BCABB9-A9FB-4241-A9D7-C3E6F6346987}"/>
          </ac:grpSpMkLst>
        </pc:grpChg>
        <pc:grpChg chg="add mod ord">
          <ac:chgData name="Seongwon Kim" userId="e239f6aa-bae0-479a-937e-cffb4d16efae" providerId="ADAL" clId="{DC22805F-7CFC-4E4B-88D2-A311E9FE44B9}" dt="2019-05-02T00:04:35.806" v="1569" actId="1038"/>
          <ac:grpSpMkLst>
            <pc:docMk/>
            <pc:sldMk cId="4191835138" sldId="283"/>
            <ac:grpSpMk id="24" creationId="{EABA2575-4583-467A-8B41-A2B13FE21F49}"/>
          </ac:grpSpMkLst>
        </pc:grpChg>
        <pc:grpChg chg="add mod ord">
          <ac:chgData name="Seongwon Kim" userId="e239f6aa-bae0-479a-937e-cffb4d16efae" providerId="ADAL" clId="{DC22805F-7CFC-4E4B-88D2-A311E9FE44B9}" dt="2019-05-02T00:04:44.133" v="1574" actId="1038"/>
          <ac:grpSpMkLst>
            <pc:docMk/>
            <pc:sldMk cId="4191835138" sldId="283"/>
            <ac:grpSpMk id="33" creationId="{D9274073-8572-4575-9EF4-2FA08642440D}"/>
          </ac:grpSpMkLst>
        </pc:grpChg>
        <pc:grpChg chg="add mod ord">
          <ac:chgData name="Seongwon Kim" userId="e239f6aa-bae0-479a-937e-cffb4d16efae" providerId="ADAL" clId="{DC22805F-7CFC-4E4B-88D2-A311E9FE44B9}" dt="2019-05-02T00:04:09.229" v="1548" actId="14100"/>
          <ac:grpSpMkLst>
            <pc:docMk/>
            <pc:sldMk cId="4191835138" sldId="283"/>
            <ac:grpSpMk id="42" creationId="{3D8DA2F2-0CA4-4907-8B45-3A4D6C2781DE}"/>
          </ac:grpSpMkLst>
        </pc:grpChg>
        <pc:grpChg chg="add mod ord">
          <ac:chgData name="Seongwon Kim" userId="e239f6aa-bae0-479a-937e-cffb4d16efae" providerId="ADAL" clId="{DC22805F-7CFC-4E4B-88D2-A311E9FE44B9}" dt="2019-05-01T23:42:46.335" v="455" actId="1076"/>
          <ac:grpSpMkLst>
            <pc:docMk/>
            <pc:sldMk cId="4191835138" sldId="283"/>
            <ac:grpSpMk id="51" creationId="{CA742B06-5BA5-4407-A312-1BC14B1AD84C}"/>
          </ac:grpSpMkLst>
        </pc:grpChg>
        <pc:grpChg chg="add mod ord">
          <ac:chgData name="Seongwon Kim" userId="e239f6aa-bae0-479a-937e-cffb4d16efae" providerId="ADAL" clId="{DC22805F-7CFC-4E4B-88D2-A311E9FE44B9}" dt="2019-05-02T00:03:08.471" v="1500" actId="1037"/>
          <ac:grpSpMkLst>
            <pc:docMk/>
            <pc:sldMk cId="4191835138" sldId="283"/>
            <ac:grpSpMk id="60" creationId="{AC3AFD64-17B0-4B14-A3E8-1536FC7FF315}"/>
          </ac:grpSpMkLst>
        </pc:grpChg>
        <pc:picChg chg="add mod">
          <ac:chgData name="Seongwon Kim" userId="e239f6aa-bae0-479a-937e-cffb4d16efae" providerId="ADAL" clId="{DC22805F-7CFC-4E4B-88D2-A311E9FE44B9}" dt="2019-05-01T23:42:51.818" v="458" actId="1076"/>
          <ac:picMkLst>
            <pc:docMk/>
            <pc:sldMk cId="4191835138" sldId="283"/>
            <ac:picMk id="2" creationId="{E1656E3F-FBBA-458F-8982-12CD9359C6FB}"/>
          </ac:picMkLst>
        </pc:picChg>
        <pc:cxnChg chg="add mod">
          <ac:chgData name="Seongwon Kim" userId="e239f6aa-bae0-479a-937e-cffb4d16efae" providerId="ADAL" clId="{DC22805F-7CFC-4E4B-88D2-A311E9FE44B9}" dt="2019-05-01T23:38:06.069" v="379" actId="1036"/>
          <ac:cxnSpMkLst>
            <pc:docMk/>
            <pc:sldMk cId="4191835138" sldId="283"/>
            <ac:cxnSpMk id="11" creationId="{D899C06D-179E-43F8-8D27-3FFE566B4EB5}"/>
          </ac:cxnSpMkLst>
        </pc:cxnChg>
      </pc:sldChg>
    </pc:docChg>
  </pc:docChgLst>
  <pc:docChgLst>
    <pc:chgData name="Seongwon Kim" userId="e239f6aa-bae0-479a-937e-cffb4d16efae" providerId="ADAL" clId="{658708DB-7D1F-40C5-BBD8-E7A8E045575B}"/>
    <pc:docChg chg="custSel modSld">
      <pc:chgData name="Seongwon Kim" userId="e239f6aa-bae0-479a-937e-cffb4d16efae" providerId="ADAL" clId="{658708DB-7D1F-40C5-BBD8-E7A8E045575B}" dt="2019-05-02T02:47:45.622" v="17" actId="2711"/>
      <pc:docMkLst>
        <pc:docMk/>
      </pc:docMkLst>
      <pc:sldChg chg="modSp">
        <pc:chgData name="Seongwon Kim" userId="e239f6aa-bae0-479a-937e-cffb4d16efae" providerId="ADAL" clId="{658708DB-7D1F-40C5-BBD8-E7A8E045575B}" dt="2019-05-02T02:47:45.622" v="17" actId="2711"/>
        <pc:sldMkLst>
          <pc:docMk/>
          <pc:sldMk cId="2384039362" sldId="259"/>
        </pc:sldMkLst>
        <pc:spChg chg="mod">
          <ac:chgData name="Seongwon Kim" userId="e239f6aa-bae0-479a-937e-cffb4d16efae" providerId="ADAL" clId="{658708DB-7D1F-40C5-BBD8-E7A8E045575B}" dt="2019-05-02T02:47:45.622" v="17" actId="2711"/>
          <ac:spMkLst>
            <pc:docMk/>
            <pc:sldMk cId="2384039362" sldId="259"/>
            <ac:spMk id="3" creationId="{F6E7BF9D-8099-4ACF-BB62-BC10C84441A4}"/>
          </ac:spMkLst>
        </pc:spChg>
      </pc:sldChg>
      <pc:sldChg chg="addSp delSp modSp">
        <pc:chgData name="Seongwon Kim" userId="e239f6aa-bae0-479a-937e-cffb4d16efae" providerId="ADAL" clId="{658708DB-7D1F-40C5-BBD8-E7A8E045575B}" dt="2019-05-02T02:47:13.992" v="16" actId="1076"/>
        <pc:sldMkLst>
          <pc:docMk/>
          <pc:sldMk cId="4191835138" sldId="283"/>
        </pc:sldMkLst>
        <pc:spChg chg="del">
          <ac:chgData name="Seongwon Kim" userId="e239f6aa-bae0-479a-937e-cffb4d16efae" providerId="ADAL" clId="{658708DB-7D1F-40C5-BBD8-E7A8E045575B}" dt="2019-05-02T02:47:05.499" v="6" actId="478"/>
          <ac:spMkLst>
            <pc:docMk/>
            <pc:sldMk cId="4191835138" sldId="283"/>
            <ac:spMk id="73" creationId="{78580DF7-2C0F-44D9-8F56-85128388430E}"/>
          </ac:spMkLst>
        </pc:spChg>
        <pc:spChg chg="del">
          <ac:chgData name="Seongwon Kim" userId="e239f6aa-bae0-479a-937e-cffb4d16efae" providerId="ADAL" clId="{658708DB-7D1F-40C5-BBD8-E7A8E045575B}" dt="2019-05-02T02:47:06.979" v="10" actId="478"/>
          <ac:spMkLst>
            <pc:docMk/>
            <pc:sldMk cId="4191835138" sldId="283"/>
            <ac:spMk id="75" creationId="{606C17C3-3231-4A49-86A7-E2A581273FF5}"/>
          </ac:spMkLst>
        </pc:spChg>
        <pc:spChg chg="del">
          <ac:chgData name="Seongwon Kim" userId="e239f6aa-bae0-479a-937e-cffb4d16efae" providerId="ADAL" clId="{658708DB-7D1F-40C5-BBD8-E7A8E045575B}" dt="2019-05-02T02:47:06.112" v="7" actId="478"/>
          <ac:spMkLst>
            <pc:docMk/>
            <pc:sldMk cId="4191835138" sldId="283"/>
            <ac:spMk id="77" creationId="{679C87FC-29D2-447F-8ECB-9A69098E86A9}"/>
          </ac:spMkLst>
        </pc:spChg>
        <pc:spChg chg="del">
          <ac:chgData name="Seongwon Kim" userId="e239f6aa-bae0-479a-937e-cffb4d16efae" providerId="ADAL" clId="{658708DB-7D1F-40C5-BBD8-E7A8E045575B}" dt="2019-05-02T02:47:07.244" v="11" actId="478"/>
          <ac:spMkLst>
            <pc:docMk/>
            <pc:sldMk cId="4191835138" sldId="283"/>
            <ac:spMk id="78" creationId="{9D5767F0-8758-469F-A9E8-A9AC81CD7D75}"/>
          </ac:spMkLst>
        </pc:spChg>
        <pc:spChg chg="del">
          <ac:chgData name="Seongwon Kim" userId="e239f6aa-bae0-479a-937e-cffb4d16efae" providerId="ADAL" clId="{658708DB-7D1F-40C5-BBD8-E7A8E045575B}" dt="2019-05-02T02:47:06.741" v="9" actId="478"/>
          <ac:spMkLst>
            <pc:docMk/>
            <pc:sldMk cId="4191835138" sldId="283"/>
            <ac:spMk id="79" creationId="{FBA56802-9B34-46E6-B145-FB22457CA7E7}"/>
          </ac:spMkLst>
        </pc:spChg>
        <pc:spChg chg="del">
          <ac:chgData name="Seongwon Kim" userId="e239f6aa-bae0-479a-937e-cffb4d16efae" providerId="ADAL" clId="{658708DB-7D1F-40C5-BBD8-E7A8E045575B}" dt="2019-05-02T02:47:06.398" v="8" actId="478"/>
          <ac:spMkLst>
            <pc:docMk/>
            <pc:sldMk cId="4191835138" sldId="283"/>
            <ac:spMk id="80" creationId="{87D32204-0A3A-4FD7-9E20-73B9BC370144}"/>
          </ac:spMkLst>
        </pc:spChg>
        <pc:grpChg chg="del">
          <ac:chgData name="Seongwon Kim" userId="e239f6aa-bae0-479a-937e-cffb4d16efae" providerId="ADAL" clId="{658708DB-7D1F-40C5-BBD8-E7A8E045575B}" dt="2019-05-02T02:47:03.058" v="0" actId="478"/>
          <ac:grpSpMkLst>
            <pc:docMk/>
            <pc:sldMk cId="4191835138" sldId="283"/>
            <ac:grpSpMk id="15" creationId="{A2BCABB9-A9FB-4241-A9D7-C3E6F6346987}"/>
          </ac:grpSpMkLst>
        </pc:grpChg>
        <pc:grpChg chg="del">
          <ac:chgData name="Seongwon Kim" userId="e239f6aa-bae0-479a-937e-cffb4d16efae" providerId="ADAL" clId="{658708DB-7D1F-40C5-BBD8-E7A8E045575B}" dt="2019-05-02T02:47:03.886" v="1" actId="478"/>
          <ac:grpSpMkLst>
            <pc:docMk/>
            <pc:sldMk cId="4191835138" sldId="283"/>
            <ac:grpSpMk id="24" creationId="{EABA2575-4583-467A-8B41-A2B13FE21F49}"/>
          </ac:grpSpMkLst>
        </pc:grpChg>
        <pc:grpChg chg="del">
          <ac:chgData name="Seongwon Kim" userId="e239f6aa-bae0-479a-937e-cffb4d16efae" providerId="ADAL" clId="{658708DB-7D1F-40C5-BBD8-E7A8E045575B}" dt="2019-05-02T02:47:04.189" v="2" actId="478"/>
          <ac:grpSpMkLst>
            <pc:docMk/>
            <pc:sldMk cId="4191835138" sldId="283"/>
            <ac:grpSpMk id="33" creationId="{D9274073-8572-4575-9EF4-2FA08642440D}"/>
          </ac:grpSpMkLst>
        </pc:grpChg>
        <pc:grpChg chg="del">
          <ac:chgData name="Seongwon Kim" userId="e239f6aa-bae0-479a-937e-cffb4d16efae" providerId="ADAL" clId="{658708DB-7D1F-40C5-BBD8-E7A8E045575B}" dt="2019-05-02T02:47:04.826" v="4" actId="478"/>
          <ac:grpSpMkLst>
            <pc:docMk/>
            <pc:sldMk cId="4191835138" sldId="283"/>
            <ac:grpSpMk id="42" creationId="{3D8DA2F2-0CA4-4907-8B45-3A4D6C2781DE}"/>
          </ac:grpSpMkLst>
        </pc:grpChg>
        <pc:grpChg chg="del">
          <ac:chgData name="Seongwon Kim" userId="e239f6aa-bae0-479a-937e-cffb4d16efae" providerId="ADAL" clId="{658708DB-7D1F-40C5-BBD8-E7A8E045575B}" dt="2019-05-02T02:47:04.521" v="3" actId="478"/>
          <ac:grpSpMkLst>
            <pc:docMk/>
            <pc:sldMk cId="4191835138" sldId="283"/>
            <ac:grpSpMk id="51" creationId="{CA742B06-5BA5-4407-A312-1BC14B1AD84C}"/>
          </ac:grpSpMkLst>
        </pc:grpChg>
        <pc:grpChg chg="del">
          <ac:chgData name="Seongwon Kim" userId="e239f6aa-bae0-479a-937e-cffb4d16efae" providerId="ADAL" clId="{658708DB-7D1F-40C5-BBD8-E7A8E045575B}" dt="2019-05-02T02:47:05.187" v="5" actId="478"/>
          <ac:grpSpMkLst>
            <pc:docMk/>
            <pc:sldMk cId="4191835138" sldId="283"/>
            <ac:grpSpMk id="60" creationId="{AC3AFD64-17B0-4B14-A3E8-1536FC7FF315}"/>
          </ac:grpSpMkLst>
        </pc:grpChg>
        <pc:picChg chg="add mod">
          <ac:chgData name="Seongwon Kim" userId="e239f6aa-bae0-479a-937e-cffb4d16efae" providerId="ADAL" clId="{658708DB-7D1F-40C5-BBD8-E7A8E045575B}" dt="2019-05-02T02:47:13.992" v="16" actId="1076"/>
          <ac:picMkLst>
            <pc:docMk/>
            <pc:sldMk cId="4191835138" sldId="283"/>
            <ac:picMk id="10" creationId="{FCD3ED8D-6F4C-416F-84F1-9ED85903EC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DE72A-8844-4303-A007-D5380D5FE9FA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CB935-167C-4AC9-8D6E-201F91673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1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42123-92AF-407E-A6E7-04F73DEB28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9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A221F1E-C366-4FE5-8247-67C27E507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CBAE5E6-CBE4-4D12-AEE8-5C1B35336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F41F0D7-3F25-41CA-B7CC-7AD1F1A1D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C209C79-F0FD-44DD-BAA6-82543DC5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B85ADB-22DF-445F-A775-D2E04E7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0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C60F1E3-E130-43EF-88B3-497770CF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E4874F-4A01-4A04-AE80-AB0140B9B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8D863E-3B55-47C7-BB51-BFA47407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0380EE-95A0-4DB3-9107-26771DDC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C72720-E451-4FED-A16B-ECD48277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8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3380AF1-CFF8-417D-AC5A-FF229797B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EAAB3DD-3CA4-4F38-8D6B-AC883D21E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0A99FB2-BFE4-4E66-8809-EAD52479F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FD80062-5E2B-44A6-B16F-1B24248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34052F4-2386-4BAD-AB15-7178FE75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9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8992FD-88D0-494F-9B94-8E831219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848EF5E-FF3F-4AF4-9626-9695B25B0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EE96E4-FEB8-4E94-9EA9-74CCC93C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47351EA-2880-4913-B4E7-263ABF72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67DF7AA-F3B7-4962-A47B-121C78C3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34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A8657B-0EA2-4C79-AFC2-AD97382F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2EFEFF4-2EFE-455F-8EB1-E34CC6F0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435E6A-E9F3-4709-952B-4DEFB3F0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BC9B2D9-F3FE-41BA-B4AF-BD6E16D7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CC4AD94-760D-4153-8A25-310CC658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15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2AF407-B0C9-4AA5-ABF9-AEA1C29F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C902F84-BFD1-4931-BC99-9EA708E1B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08D0D71-D254-48E4-AE20-F5F7EFEFE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CF123D1-A7B9-461D-80F8-19F1450B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C0BCF6B-FC3C-4760-A760-C10A56A7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1C5604-E8C5-46DF-855D-5A4218F2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85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16F5E4-F8CF-4624-8EB5-BF13AE39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D1966B1-8CFA-4426-ADC9-2EB4D9CCF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B0B8255-0010-4053-A83E-13DD7A331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E9C5A25-3D0C-42A2-B824-0F35DE47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07C5DD3-9540-4450-8200-1E51B0CED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15C557E-E8EC-4E1F-8F85-446748CF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A0D66C-0B57-4326-AAC3-7BB1F000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C0FA26B-7906-4ACF-BBE9-3FADBFF8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72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BC647A-2E5B-4794-B19A-CD1F68C5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CFB43A9-27FF-4383-9568-49A43E91C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BB7CDAF-96E7-44A1-B3B7-D153D466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7C546EC-1013-4EF9-8FCE-2B535D26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3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D406171-46E5-4317-825D-88853F8D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CE868AB-B3A9-41CB-B9C5-176BA72A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E7F7185-79D8-4A69-8EE0-72145D6F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B9CEF9-CDA7-4147-BDAA-76CBF14E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88168F8-155A-47DD-980D-FBD3FB69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00E0DD4-81C9-4B34-9D12-70A035492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6CB428-9EC5-4FEE-88F5-324605A2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058714A-C3A6-4D59-8F54-85397509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3735DF9-A14D-4B3F-9E39-2E7D29AC2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16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773B6A-662B-45BB-9A07-634BC5BC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0D136FE-43A8-4E40-9125-ABFA34AC1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014CF7F-E331-47F9-BCCE-EA0EF8BCA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4B2E587-B5FB-4E0E-8212-968A93AE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B38BD26-6F2E-463D-8C44-8E7AA4942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6A8723F-E34A-4B79-B6B4-503799CB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1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E92C2A6-6BB3-45F7-9FCA-FCD39EBF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F0A671A-A1C8-4EE6-A4DD-AA1857B45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F4C8F79-D184-4AF8-A52A-AA19A2EB1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9D1C8-3609-43BA-B27D-E82C4BCE553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D03D57-809C-4152-A1A2-3E07B80F6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36766B7-AC52-48FB-BFAC-91A12A7C8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EEE56-8114-465A-82F1-353BE38D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31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teamhot6/archivEboo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microsoft.com/office/2007/relationships/hdphoto" Target="../media/hdphoto8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9.wdp"/><Relationship Id="rId7" Type="http://schemas.microsoft.com/office/2007/relationships/hdphoto" Target="../media/hdphoto4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0.wdp"/><Relationship Id="rId4" Type="http://schemas.openxmlformats.org/officeDocument/2006/relationships/image" Target="../media/image57.png"/><Relationship Id="rId9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hlinkClick r:id="rId3"/>
            <a:extLst>
              <a:ext uri="{FF2B5EF4-FFF2-40B4-BE49-F238E27FC236}">
                <a16:creationId xmlns:a16="http://schemas.microsoft.com/office/drawing/2014/main" xmlns="" id="{F6E7BF9D-8099-4ACF-BB62-BC10C84441A4}"/>
              </a:ext>
            </a:extLst>
          </p:cNvPr>
          <p:cNvSpPr/>
          <p:nvPr/>
        </p:nvSpPr>
        <p:spPr>
          <a:xfrm>
            <a:off x="4554414" y="5292966"/>
            <a:ext cx="3119438" cy="8792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GitHub Link</a:t>
            </a:r>
          </a:p>
          <a:p>
            <a:pPr algn="ctr"/>
            <a:r>
              <a:rPr lang="en-US" altLang="ko-KR" dirty="0">
                <a:latin typeface="MS Gothic" panose="020B0609070205080204" pitchFamily="49" charset="-128"/>
                <a:ea typeface="MS Gothic" panose="020B0609070205080204" pitchFamily="49" charset="-128"/>
                <a:hlinkClick r:id="rId3"/>
              </a:rPr>
              <a:t>https://github.com/projectteamhot6/archivEbook</a:t>
            </a:r>
            <a:endParaRPr lang="ko-KR" altLang="en-US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FC649AE-BEAE-439D-A9D3-6E1DD0781DF7}"/>
              </a:ext>
            </a:extLst>
          </p:cNvPr>
          <p:cNvGrpSpPr/>
          <p:nvPr/>
        </p:nvGrpSpPr>
        <p:grpSpPr>
          <a:xfrm>
            <a:off x="-186103" y="1090247"/>
            <a:ext cx="12564207" cy="2901461"/>
            <a:chOff x="-149469" y="1274885"/>
            <a:chExt cx="12564207" cy="2424557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DF7AAAF0-F2CB-4BAA-AA6A-F945591FB286}"/>
                </a:ext>
              </a:extLst>
            </p:cNvPr>
            <p:cNvSpPr/>
            <p:nvPr/>
          </p:nvSpPr>
          <p:spPr>
            <a:xfrm>
              <a:off x="-149469" y="1274885"/>
              <a:ext cx="12564207" cy="2154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xmlns="" id="{78EB8A3A-FA90-4759-A88A-79C609D764A0}"/>
                </a:ext>
              </a:extLst>
            </p:cNvPr>
            <p:cNvSpPr/>
            <p:nvPr/>
          </p:nvSpPr>
          <p:spPr>
            <a:xfrm flipV="1">
              <a:off x="5801458" y="3191611"/>
              <a:ext cx="589084" cy="5078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B47EB4D-339A-42FF-B81A-DFB10ABBC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81" y="1572961"/>
            <a:ext cx="4756638" cy="17865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6A8E170-488A-4DF7-8CEA-584F2BF829F2}"/>
              </a:ext>
            </a:extLst>
          </p:cNvPr>
          <p:cNvSpPr/>
          <p:nvPr/>
        </p:nvSpPr>
        <p:spPr>
          <a:xfrm>
            <a:off x="5195154" y="4527129"/>
            <a:ext cx="1889614" cy="509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MS Gothic" pitchFamily="49" charset="-128"/>
                <a:ea typeface="MS Gothic" pitchFamily="49" charset="-128"/>
              </a:rPr>
              <a:t>HOT 6</a:t>
            </a:r>
            <a:endParaRPr lang="ko-KR" altLang="en-US" sz="2800" dirty="0">
              <a:latin typeface="MS Gothic" pitchFamily="49" charset="-128"/>
              <a:ea typeface="DX경필명조B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8AE0003-38CB-40DA-A886-41D2D3704B90}"/>
              </a:ext>
            </a:extLst>
          </p:cNvPr>
          <p:cNvCxnSpPr>
            <a:cxnSpLocks/>
          </p:cNvCxnSpPr>
          <p:nvPr/>
        </p:nvCxnSpPr>
        <p:spPr>
          <a:xfrm>
            <a:off x="4554414" y="5081953"/>
            <a:ext cx="31194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039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E0FFE915-C1B1-406E-AF0B-EDBA942FAB50}"/>
              </a:ext>
            </a:extLst>
          </p:cNvPr>
          <p:cNvSpPr/>
          <p:nvPr/>
        </p:nvSpPr>
        <p:spPr>
          <a:xfrm rot="5400000">
            <a:off x="5726330" y="381861"/>
            <a:ext cx="6857999" cy="6094279"/>
          </a:xfrm>
          <a:prstGeom prst="roundRect">
            <a:avLst>
              <a:gd name="adj" fmla="val 0"/>
            </a:avLst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C71249A-1963-49BA-9FA8-986054E75CBF}"/>
              </a:ext>
            </a:extLst>
          </p:cNvPr>
          <p:cNvCxnSpPr>
            <a:cxnSpLocks/>
          </p:cNvCxnSpPr>
          <p:nvPr/>
        </p:nvCxnSpPr>
        <p:spPr>
          <a:xfrm>
            <a:off x="6098744" y="1"/>
            <a:ext cx="0" cy="6857999"/>
          </a:xfrm>
          <a:prstGeom prst="line">
            <a:avLst/>
          </a:prstGeom>
          <a:ln w="381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56BAE90-5FCD-40D4-AB36-5D4A24B2F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75" y="5845376"/>
            <a:ext cx="2876036" cy="839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5404D20-190F-473E-BDF5-4F0803F88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75" y="4974930"/>
            <a:ext cx="2876036" cy="8704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03E8CA4-D8CD-41CF-B7E0-9F1D12DCA3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9" y="3486594"/>
            <a:ext cx="4469588" cy="12902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B656C5C-39B5-494E-AE81-6FDA4E290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28" y="1921164"/>
            <a:ext cx="3232145" cy="9984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FDC77B2-A2C9-4F6D-965F-13312E110E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4" b="1100"/>
          <a:stretch/>
        </p:blipFill>
        <p:spPr>
          <a:xfrm>
            <a:off x="1033404" y="885395"/>
            <a:ext cx="3838108" cy="773723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77B6E3C4-6B72-47E0-B645-23DE4F916FEF}"/>
              </a:ext>
            </a:extLst>
          </p:cNvPr>
          <p:cNvCxnSpPr>
            <a:stCxn id="17" idx="2"/>
          </p:cNvCxnSpPr>
          <p:nvPr/>
        </p:nvCxnSpPr>
        <p:spPr>
          <a:xfrm>
            <a:off x="2952458" y="1659118"/>
            <a:ext cx="0" cy="269666"/>
          </a:xfrm>
          <a:prstGeom prst="straightConnector1">
            <a:avLst/>
          </a:prstGeom>
          <a:ln w="28575">
            <a:solidFill>
              <a:srgbClr val="00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E0F8B385-D70F-487E-85C8-C9046640A27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971793" y="4756638"/>
            <a:ext cx="0" cy="218292"/>
          </a:xfrm>
          <a:prstGeom prst="straightConnector1">
            <a:avLst/>
          </a:prstGeom>
          <a:ln w="28575">
            <a:solidFill>
              <a:srgbClr val="00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9942F98-B27F-4A48-8CA4-8D2ED3E64697}"/>
              </a:ext>
            </a:extLst>
          </p:cNvPr>
          <p:cNvSpPr/>
          <p:nvPr/>
        </p:nvSpPr>
        <p:spPr>
          <a:xfrm>
            <a:off x="180421" y="375197"/>
            <a:ext cx="1989415" cy="414209"/>
          </a:xfrm>
          <a:prstGeom prst="rect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作る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2C090C0-6DDE-49B1-81A6-527BE14CDA86}"/>
              </a:ext>
            </a:extLst>
          </p:cNvPr>
          <p:cNvSpPr/>
          <p:nvPr/>
        </p:nvSpPr>
        <p:spPr>
          <a:xfrm>
            <a:off x="196921" y="2985851"/>
            <a:ext cx="1989415" cy="414209"/>
          </a:xfrm>
          <a:prstGeom prst="rect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参加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E9ABA839-9E3B-4F86-8711-0C7E6F3C3C64}"/>
              </a:ext>
            </a:extLst>
          </p:cNvPr>
          <p:cNvGrpSpPr/>
          <p:nvPr/>
        </p:nvGrpSpPr>
        <p:grpSpPr>
          <a:xfrm>
            <a:off x="6503928" y="932389"/>
            <a:ext cx="5336989" cy="2801411"/>
            <a:chOff x="6503928" y="932389"/>
            <a:chExt cx="5336989" cy="280141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9587F6D8-9AEA-436B-BFC9-1EB73273A64C}"/>
                </a:ext>
              </a:extLst>
            </p:cNvPr>
            <p:cNvSpPr/>
            <p:nvPr/>
          </p:nvSpPr>
          <p:spPr>
            <a:xfrm>
              <a:off x="6503928" y="932389"/>
              <a:ext cx="5336989" cy="280141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rPr>
                <a:t>グループを作った履歴をチェック</a:t>
              </a:r>
              <a:endParaRPr lang="en-US" altLang="ja-JP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endParaRPr lang="ko-KR" altLang="en-US" sz="2400" dirty="0">
                <a:solidFill>
                  <a:schemeClr val="tx1"/>
                </a:solidFill>
                <a:latin typeface="MS Gothic" pitchFamily="49" charset="-128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5D31EFD7-EE51-470E-901C-90A9036E8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713"/>
            <a:stretch/>
          </p:blipFill>
          <p:spPr>
            <a:xfrm>
              <a:off x="6646173" y="1589508"/>
              <a:ext cx="5052498" cy="2075444"/>
            </a:xfrm>
            <a:prstGeom prst="rect">
              <a:avLst/>
            </a:prstGeom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2366FA61-290B-4A62-85EE-EFF0A0782A8C}"/>
              </a:ext>
            </a:extLst>
          </p:cNvPr>
          <p:cNvCxnSpPr/>
          <p:nvPr/>
        </p:nvCxnSpPr>
        <p:spPr>
          <a:xfrm>
            <a:off x="5059679" y="1659118"/>
            <a:ext cx="144424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67FD1DB9-BA6C-4B61-BE1A-FD7D9B228A96}"/>
              </a:ext>
            </a:extLst>
          </p:cNvPr>
          <p:cNvCxnSpPr>
            <a:cxnSpLocks/>
          </p:cNvCxnSpPr>
          <p:nvPr/>
        </p:nvCxnSpPr>
        <p:spPr>
          <a:xfrm flipH="1">
            <a:off x="5035117" y="2405878"/>
            <a:ext cx="144424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E8ED31E4-79C1-4389-B47C-9F5B840F0666}"/>
              </a:ext>
            </a:extLst>
          </p:cNvPr>
          <p:cNvSpPr/>
          <p:nvPr/>
        </p:nvSpPr>
        <p:spPr>
          <a:xfrm>
            <a:off x="6857965" y="3873075"/>
            <a:ext cx="4663476" cy="2913805"/>
          </a:xfrm>
          <a:prstGeom prst="rect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参加履歴をチェック</a:t>
            </a:r>
            <a:endParaRPr lang="en-US" altLang="ja-JP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ko-KR" altLang="en-US" sz="2400" dirty="0">
              <a:latin typeface="MS Gothic" pitchFamily="49" charset="-128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B421BF8D-A05A-4009-BD69-9FA33E8C1423}"/>
              </a:ext>
            </a:extLst>
          </p:cNvPr>
          <p:cNvGrpSpPr/>
          <p:nvPr/>
        </p:nvGrpSpPr>
        <p:grpSpPr>
          <a:xfrm>
            <a:off x="7283789" y="4541521"/>
            <a:ext cx="3811223" cy="2184399"/>
            <a:chOff x="8184961" y="4442193"/>
            <a:chExt cx="2621774" cy="197956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F4660E80-0F0D-4B3B-8927-F8FFF588E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526"/>
            <a:stretch/>
          </p:blipFill>
          <p:spPr>
            <a:xfrm>
              <a:off x="8184962" y="4442193"/>
              <a:ext cx="2621773" cy="170714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117BEB87-99E4-4EB9-A286-C9656D969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269" b="15602"/>
            <a:stretch/>
          </p:blipFill>
          <p:spPr>
            <a:xfrm>
              <a:off x="8184961" y="6149340"/>
              <a:ext cx="2621773" cy="272416"/>
            </a:xfrm>
            <a:prstGeom prst="rect">
              <a:avLst/>
            </a:prstGeom>
          </p:spPr>
        </p:pic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2FF31DD4-657B-4CB9-9E6C-57DD2644A502}"/>
              </a:ext>
            </a:extLst>
          </p:cNvPr>
          <p:cNvCxnSpPr>
            <a:cxnSpLocks/>
          </p:cNvCxnSpPr>
          <p:nvPr/>
        </p:nvCxnSpPr>
        <p:spPr>
          <a:xfrm>
            <a:off x="5201924" y="4209278"/>
            <a:ext cx="1656041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C60CBBCE-6E62-463B-B35C-CD26F388227D}"/>
              </a:ext>
            </a:extLst>
          </p:cNvPr>
          <p:cNvCxnSpPr>
            <a:cxnSpLocks/>
          </p:cNvCxnSpPr>
          <p:nvPr/>
        </p:nvCxnSpPr>
        <p:spPr>
          <a:xfrm flipH="1">
            <a:off x="4585504" y="5833174"/>
            <a:ext cx="2272462" cy="122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4">
            <a:extLst>
              <a:ext uri="{FF2B5EF4-FFF2-40B4-BE49-F238E27FC236}">
                <a16:creationId xmlns:a16="http://schemas.microsoft.com/office/drawing/2014/main" xmlns="" id="{35117D4B-53DA-466E-9E53-5E30513158F0}"/>
              </a:ext>
            </a:extLst>
          </p:cNvPr>
          <p:cNvSpPr/>
          <p:nvPr/>
        </p:nvSpPr>
        <p:spPr>
          <a:xfrm>
            <a:off x="4589325" y="1"/>
            <a:ext cx="3020992" cy="646492"/>
          </a:xfrm>
          <a:prstGeom prst="rect">
            <a:avLst/>
          </a:prstGeom>
          <a:solidFill>
            <a:srgbClr val="00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EABA270-5D0D-4A11-B52E-1B626C9C8F5E}"/>
              </a:ext>
            </a:extLst>
          </p:cNvPr>
          <p:cNvSpPr/>
          <p:nvPr/>
        </p:nvSpPr>
        <p:spPr>
          <a:xfrm>
            <a:off x="4935044" y="53036"/>
            <a:ext cx="2321911" cy="568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S Gothic" pitchFamily="49" charset="-128"/>
                <a:ea typeface="MS Gothic" pitchFamily="49" charset="-128"/>
              </a:rPr>
              <a:t>グループ</a:t>
            </a:r>
            <a:endParaRPr lang="ko-KR" altLang="en-US" sz="2400" dirty="0">
              <a:solidFill>
                <a:schemeClr val="bg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31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E0FFE915-C1B1-406E-AF0B-EDBA942FAB50}"/>
              </a:ext>
            </a:extLst>
          </p:cNvPr>
          <p:cNvSpPr/>
          <p:nvPr/>
        </p:nvSpPr>
        <p:spPr>
          <a:xfrm rot="5400000">
            <a:off x="5726330" y="381861"/>
            <a:ext cx="6857999" cy="6094279"/>
          </a:xfrm>
          <a:prstGeom prst="roundRect">
            <a:avLst>
              <a:gd name="adj" fmla="val 0"/>
            </a:avLst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C71249A-1963-49BA-9FA8-986054E75CBF}"/>
              </a:ext>
            </a:extLst>
          </p:cNvPr>
          <p:cNvCxnSpPr>
            <a:cxnSpLocks/>
          </p:cNvCxnSpPr>
          <p:nvPr/>
        </p:nvCxnSpPr>
        <p:spPr>
          <a:xfrm>
            <a:off x="6126480" y="1"/>
            <a:ext cx="0" cy="6857999"/>
          </a:xfrm>
          <a:prstGeom prst="line">
            <a:avLst/>
          </a:prstGeom>
          <a:ln w="381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B899FAAE-ACD3-40B5-80A2-2BFEDB7F013B}"/>
              </a:ext>
            </a:extLst>
          </p:cNvPr>
          <p:cNvGrpSpPr/>
          <p:nvPr/>
        </p:nvGrpSpPr>
        <p:grpSpPr>
          <a:xfrm>
            <a:off x="640648" y="822435"/>
            <a:ext cx="11123696" cy="5881853"/>
            <a:chOff x="640648" y="822435"/>
            <a:chExt cx="11123696" cy="588185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xmlns="" id="{2F7E672B-06D9-4479-B720-6604AA0F7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4"/>
            <a:stretch/>
          </p:blipFill>
          <p:spPr bwMode="auto">
            <a:xfrm>
              <a:off x="640648" y="2561610"/>
              <a:ext cx="4885454" cy="4142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xmlns="" id="{FE26D742-FA76-4E64-A254-6CA9C80557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742"/>
            <a:stretch/>
          </p:blipFill>
          <p:spPr bwMode="auto">
            <a:xfrm>
              <a:off x="810758" y="822435"/>
              <a:ext cx="4545234" cy="1644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8F50682A-F3FB-48C2-891C-6534DC34BAB4}"/>
                </a:ext>
              </a:extLst>
            </p:cNvPr>
            <p:cNvSpPr/>
            <p:nvPr/>
          </p:nvSpPr>
          <p:spPr>
            <a:xfrm>
              <a:off x="6595769" y="994104"/>
              <a:ext cx="5168575" cy="5201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rPr>
                <a:t>書籍のレンタル履歴をチェック</a:t>
              </a:r>
              <a:endParaRPr lang="en-US" altLang="ja-JP" sz="28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ko-KR" altLang="en-US" sz="28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6E7A31E2-6588-4C55-A42D-3785DA7CDEC9}"/>
                </a:ext>
              </a:extLst>
            </p:cNvPr>
            <p:cNvSpPr/>
            <p:nvPr/>
          </p:nvSpPr>
          <p:spPr>
            <a:xfrm>
              <a:off x="3631577" y="1108195"/>
              <a:ext cx="2352727" cy="46463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rPr>
                <a:t>書籍を選ぶ</a:t>
              </a:r>
              <a:endParaRPr lang="ko-KR" altLang="en-US" dirty="0">
                <a:solidFill>
                  <a:schemeClr val="tx1"/>
                </a:solidFill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xmlns="" id="{AE427D5F-29F2-4D5F-A519-E79964997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818" y="3858768"/>
              <a:ext cx="2577952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666BE14D-495D-411A-9EE3-6AFC8FD7AF04}"/>
                </a:ext>
              </a:extLst>
            </p:cNvPr>
            <p:cNvSpPr/>
            <p:nvPr/>
          </p:nvSpPr>
          <p:spPr>
            <a:xfrm>
              <a:off x="3705857" y="4027198"/>
              <a:ext cx="2711332" cy="46463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rPr>
                <a:t>条件を満足した場合</a:t>
              </a:r>
              <a:endParaRPr lang="ko-KR" altLang="en-US" dirty="0">
                <a:solidFill>
                  <a:schemeClr val="tx1"/>
                </a:solidFill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xmlns="" id="{74D9FD33-B84B-42BA-BFEF-C17A29FF1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1760" y="1945039"/>
              <a:ext cx="2674009" cy="5682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FE33E519-49B6-4423-89D6-2BA9CC8E8DA9}"/>
              </a:ext>
            </a:extLst>
          </p:cNvPr>
          <p:cNvCxnSpPr>
            <a:cxnSpLocks/>
          </p:cNvCxnSpPr>
          <p:nvPr/>
        </p:nvCxnSpPr>
        <p:spPr>
          <a:xfrm>
            <a:off x="3105385" y="2235790"/>
            <a:ext cx="0" cy="507410"/>
          </a:xfrm>
          <a:prstGeom prst="straightConnector1">
            <a:avLst/>
          </a:prstGeom>
          <a:ln w="28575">
            <a:solidFill>
              <a:srgbClr val="007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3B05DEF0-D9F4-4789-9E59-C9D14C6A2AFE}"/>
              </a:ext>
            </a:extLst>
          </p:cNvPr>
          <p:cNvSpPr/>
          <p:nvPr/>
        </p:nvSpPr>
        <p:spPr>
          <a:xfrm>
            <a:off x="6749266" y="1945039"/>
            <a:ext cx="4881901" cy="3978239"/>
          </a:xfrm>
          <a:prstGeom prst="roundRect">
            <a:avLst>
              <a:gd name="adj" fmla="val 13626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$.</a:t>
            </a:r>
            <a:r>
              <a:rPr lang="en-US" altLang="ko-KR" sz="14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aJax</a:t>
            </a:r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url: ‘</a:t>
            </a:r>
            <a:r>
              <a:rPr lang="en-US" altLang="ko-KR" sz="14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checkTitle</a:t>
            </a:r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’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,data: {title : check}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,</a:t>
            </a:r>
            <a:r>
              <a:rPr lang="en-US" altLang="ko-KR" sz="14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dataType</a:t>
            </a:r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‘text’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,type: ‘get’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,success: function(e){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if(e==1){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		  	$(‘#</a:t>
            </a:r>
            <a:r>
              <a:rPr lang="en-US" altLang="ko-KR" sz="14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reply_form</a:t>
            </a:r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’).html(</a:t>
            </a:r>
            <a:r>
              <a:rPr lang="en-US" altLang="ko-KR" sz="14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reply_form</a:t>
            </a:r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$(‘#</a:t>
            </a:r>
            <a:r>
              <a:rPr lang="en-US" altLang="ko-KR" sz="14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bt</a:t>
            </a:r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’).</a:t>
            </a:r>
            <a:r>
              <a:rPr lang="en-US" altLang="ko-KR" sz="14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(check);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   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else{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         		$(‘#</a:t>
            </a:r>
            <a:r>
              <a:rPr lang="en-US" altLang="ko-KR" sz="14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reply_form</a:t>
            </a:r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’).html(‘’);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)};	</a:t>
            </a:r>
            <a:r>
              <a:rPr lang="en-US" altLang="ko-KR" sz="1400" dirty="0">
                <a:solidFill>
                  <a:schemeClr val="tx1"/>
                </a:solidFill>
              </a:rPr>
              <a:t>		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4585504" y="1"/>
            <a:ext cx="3020992" cy="661975"/>
            <a:chOff x="4589325" y="1"/>
            <a:chExt cx="3020992" cy="8797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xmlns="" id="{35117D4B-53DA-466E-9E53-5E30513158F0}"/>
                </a:ext>
              </a:extLst>
            </p:cNvPr>
            <p:cNvSpPr/>
            <p:nvPr/>
          </p:nvSpPr>
          <p:spPr>
            <a:xfrm>
              <a:off x="4589325" y="1"/>
              <a:ext cx="3020992" cy="879794"/>
            </a:xfrm>
            <a:prstGeom prst="rect">
              <a:avLst/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S Gothic" pitchFamily="49" charset="-128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AEABA270-5D0D-4A11-B52E-1B626C9C8F5E}"/>
                </a:ext>
              </a:extLst>
            </p:cNvPr>
            <p:cNvSpPr/>
            <p:nvPr/>
          </p:nvSpPr>
          <p:spPr>
            <a:xfrm>
              <a:off x="4935044" y="53036"/>
              <a:ext cx="2321911" cy="77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schemeClr val="bg1"/>
                  </a:solidFill>
                  <a:latin typeface="MS Gothic" pitchFamily="49" charset="-128"/>
                  <a:ea typeface="MS Gothic" pitchFamily="49" charset="-128"/>
                </a:rPr>
                <a:t>レビュー</a:t>
              </a:r>
              <a:endParaRPr lang="ko-KR" altLang="en-US" sz="2400" dirty="0">
                <a:solidFill>
                  <a:schemeClr val="bg1"/>
                </a:solidFill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014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E0FFE915-C1B1-406E-AF0B-EDBA942FAB50}"/>
              </a:ext>
            </a:extLst>
          </p:cNvPr>
          <p:cNvSpPr/>
          <p:nvPr/>
        </p:nvSpPr>
        <p:spPr>
          <a:xfrm rot="5400000">
            <a:off x="5726330" y="381861"/>
            <a:ext cx="6857999" cy="6094279"/>
          </a:xfrm>
          <a:prstGeom prst="roundRect">
            <a:avLst>
              <a:gd name="adj" fmla="val 0"/>
            </a:avLst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C71249A-1963-49BA-9FA8-986054E75CBF}"/>
              </a:ext>
            </a:extLst>
          </p:cNvPr>
          <p:cNvCxnSpPr>
            <a:cxnSpLocks/>
          </p:cNvCxnSpPr>
          <p:nvPr/>
        </p:nvCxnSpPr>
        <p:spPr>
          <a:xfrm>
            <a:off x="6126480" y="1"/>
            <a:ext cx="0" cy="6857999"/>
          </a:xfrm>
          <a:prstGeom prst="line">
            <a:avLst/>
          </a:prstGeom>
          <a:ln w="381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xmlns="" id="{8DA8AAA6-8042-4B2D-B01A-11445FD0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10" y="159347"/>
            <a:ext cx="3113789" cy="3331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xmlns="" id="{BC3BE6F1-915D-478A-A318-DF63231C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42" y="3758938"/>
            <a:ext cx="4893048" cy="262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4270D09C-ED10-4CCA-95BD-D877F4279D74}"/>
              </a:ext>
            </a:extLst>
          </p:cNvPr>
          <p:cNvCxnSpPr>
            <a:cxnSpLocks/>
          </p:cNvCxnSpPr>
          <p:nvPr/>
        </p:nvCxnSpPr>
        <p:spPr>
          <a:xfrm>
            <a:off x="3708597" y="1825036"/>
            <a:ext cx="2801931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555EDF3-9A7E-43BC-9ECD-41EA1AADDF7C}"/>
              </a:ext>
            </a:extLst>
          </p:cNvPr>
          <p:cNvSpPr/>
          <p:nvPr/>
        </p:nvSpPr>
        <p:spPr>
          <a:xfrm>
            <a:off x="3691358" y="1175851"/>
            <a:ext cx="1910214" cy="464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eBook </a:t>
            </a:r>
            <a:r>
              <a:rPr lang="ja-JP" altLang="en-US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閲覧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E5AEAAD-E34F-440D-8A1E-CB92FBDC63F1}"/>
              </a:ext>
            </a:extLst>
          </p:cNvPr>
          <p:cNvSpPr/>
          <p:nvPr/>
        </p:nvSpPr>
        <p:spPr>
          <a:xfrm>
            <a:off x="6520756" y="1461255"/>
            <a:ext cx="5168575" cy="727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err="1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Epub</a:t>
            </a:r>
            <a:r>
              <a:rPr lang="ja-JP" altLang="en-US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ファイルを目次別に呼び込む</a:t>
            </a:r>
            <a:endParaRPr lang="ko-KR" altLang="en-US" sz="2400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88E987E-DEF9-4E33-ADA3-3E45CB61B464}"/>
              </a:ext>
            </a:extLst>
          </p:cNvPr>
          <p:cNvSpPr/>
          <p:nvPr/>
        </p:nvSpPr>
        <p:spPr>
          <a:xfrm>
            <a:off x="6510528" y="4480516"/>
            <a:ext cx="5168575" cy="727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iFrame</a:t>
            </a:r>
            <a:endParaRPr lang="ko-KR" altLang="en-US" sz="28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FAE73462-AD86-4594-AC27-3354933EC8E1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9094816" y="2188817"/>
            <a:ext cx="10228" cy="229169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F936D1C-6D42-4CC6-B27D-27BF3F633423}"/>
              </a:ext>
            </a:extLst>
          </p:cNvPr>
          <p:cNvSpPr/>
          <p:nvPr/>
        </p:nvSpPr>
        <p:spPr>
          <a:xfrm>
            <a:off x="9311870" y="3120482"/>
            <a:ext cx="1910214" cy="464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内容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6329B841-7AC3-44A0-A04C-40F6045A4FA6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5166882" y="4844297"/>
            <a:ext cx="1343646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657DCF2-5BCC-4220-B10A-6B236BA6A4A5}"/>
              </a:ext>
            </a:extLst>
          </p:cNvPr>
          <p:cNvSpPr/>
          <p:nvPr/>
        </p:nvSpPr>
        <p:spPr>
          <a:xfrm>
            <a:off x="4263277" y="4197771"/>
            <a:ext cx="1910214" cy="464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出力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589325" y="1"/>
            <a:ext cx="3020992" cy="659165"/>
            <a:chOff x="4589325" y="1"/>
            <a:chExt cx="3020992" cy="8797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xmlns="" id="{35117D4B-53DA-466E-9E53-5E30513158F0}"/>
                </a:ext>
              </a:extLst>
            </p:cNvPr>
            <p:cNvSpPr/>
            <p:nvPr/>
          </p:nvSpPr>
          <p:spPr>
            <a:xfrm>
              <a:off x="4589325" y="1"/>
              <a:ext cx="3020992" cy="879794"/>
            </a:xfrm>
            <a:prstGeom prst="rect">
              <a:avLst/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S Gothic" pitchFamily="49" charset="-128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AEABA270-5D0D-4A11-B52E-1B626C9C8F5E}"/>
                </a:ext>
              </a:extLst>
            </p:cNvPr>
            <p:cNvSpPr/>
            <p:nvPr/>
          </p:nvSpPr>
          <p:spPr>
            <a:xfrm>
              <a:off x="4935044" y="53036"/>
              <a:ext cx="2321911" cy="77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schemeClr val="bg1"/>
                  </a:solidFill>
                  <a:latin typeface="MS Gothic" pitchFamily="49" charset="-128"/>
                  <a:ea typeface="MS Gothic" pitchFamily="49" charset="-128"/>
                </a:rPr>
                <a:t>ビューア</a:t>
              </a:r>
              <a:endParaRPr lang="ko-KR" altLang="en-US" sz="2400" dirty="0">
                <a:solidFill>
                  <a:schemeClr val="bg1"/>
                </a:solidFill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18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E0FFE915-C1B1-406E-AF0B-EDBA942FAB50}"/>
              </a:ext>
            </a:extLst>
          </p:cNvPr>
          <p:cNvSpPr/>
          <p:nvPr/>
        </p:nvSpPr>
        <p:spPr>
          <a:xfrm rot="5400000">
            <a:off x="5726330" y="381861"/>
            <a:ext cx="6857999" cy="6094279"/>
          </a:xfrm>
          <a:prstGeom prst="roundRect">
            <a:avLst>
              <a:gd name="adj" fmla="val 0"/>
            </a:avLst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C71249A-1963-49BA-9FA8-986054E75CBF}"/>
              </a:ext>
            </a:extLst>
          </p:cNvPr>
          <p:cNvCxnSpPr>
            <a:cxnSpLocks/>
          </p:cNvCxnSpPr>
          <p:nvPr/>
        </p:nvCxnSpPr>
        <p:spPr>
          <a:xfrm>
            <a:off x="6126480" y="1"/>
            <a:ext cx="0" cy="6857999"/>
          </a:xfrm>
          <a:prstGeom prst="line">
            <a:avLst/>
          </a:prstGeom>
          <a:ln w="381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648A0583-4154-4F31-ADFA-D481D0E7E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25" b="4800"/>
          <a:stretch/>
        </p:blipFill>
        <p:spPr bwMode="auto">
          <a:xfrm>
            <a:off x="346376" y="900241"/>
            <a:ext cx="5404546" cy="560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D65AD5A3-6AFD-411D-A0F2-B402CF64173D}"/>
              </a:ext>
            </a:extLst>
          </p:cNvPr>
          <p:cNvCxnSpPr>
            <a:cxnSpLocks/>
          </p:cNvCxnSpPr>
          <p:nvPr/>
        </p:nvCxnSpPr>
        <p:spPr>
          <a:xfrm>
            <a:off x="4744720" y="1899537"/>
            <a:ext cx="1821451" cy="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0CFEA4CF-78E4-4995-A09F-60E52FAA68A8}"/>
              </a:ext>
            </a:extLst>
          </p:cNvPr>
          <p:cNvGrpSpPr/>
          <p:nvPr/>
        </p:nvGrpSpPr>
        <p:grpSpPr>
          <a:xfrm>
            <a:off x="6574091" y="4127254"/>
            <a:ext cx="5168575" cy="2300542"/>
            <a:chOff x="6574091" y="3598934"/>
            <a:chExt cx="5168575" cy="230054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8B463FD9-321F-4BB7-8170-63746EDA90F0}"/>
                </a:ext>
              </a:extLst>
            </p:cNvPr>
            <p:cNvSpPr/>
            <p:nvPr/>
          </p:nvSpPr>
          <p:spPr>
            <a:xfrm>
              <a:off x="6574091" y="3598934"/>
              <a:ext cx="5168575" cy="23005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NAVER</a:t>
              </a:r>
              <a:r>
                <a:rPr lang="ja-JP" altLang="en-US" sz="2400" dirty="0">
                  <a:solidFill>
                    <a:schemeClr val="tx1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の</a:t>
              </a:r>
              <a:r>
                <a:rPr lang="en-US" altLang="ko-KR" sz="2400" dirty="0">
                  <a:solidFill>
                    <a:schemeClr val="tx1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TTS API</a:t>
              </a: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xmlns="" id="{0B651A47-0AEC-45BE-BF89-2AF53A836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6290" y="4309088"/>
              <a:ext cx="4867275" cy="1504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5A4075E5-07AA-4623-BC82-092FB978B9A0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5076849" y="1638785"/>
            <a:ext cx="1497242" cy="2488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A0D8C80-7A8E-4775-86FC-BB6A42DBE9FE}"/>
              </a:ext>
            </a:extLst>
          </p:cNvPr>
          <p:cNvSpPr/>
          <p:nvPr/>
        </p:nvSpPr>
        <p:spPr>
          <a:xfrm>
            <a:off x="9327108" y="3436589"/>
            <a:ext cx="2415549" cy="464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内容を送信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CB9021E4-2A5C-4FCD-A95A-530879D34EBD}"/>
              </a:ext>
            </a:extLst>
          </p:cNvPr>
          <p:cNvCxnSpPr>
            <a:cxnSpLocks/>
          </p:cNvCxnSpPr>
          <p:nvPr/>
        </p:nvCxnSpPr>
        <p:spPr>
          <a:xfrm flipH="1">
            <a:off x="4664012" y="5811903"/>
            <a:ext cx="1910079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131990D0-965E-4349-83A7-BB65CB0B08AF}"/>
              </a:ext>
            </a:extLst>
          </p:cNvPr>
          <p:cNvGrpSpPr/>
          <p:nvPr/>
        </p:nvGrpSpPr>
        <p:grpSpPr>
          <a:xfrm>
            <a:off x="6574091" y="910018"/>
            <a:ext cx="5168575" cy="2300542"/>
            <a:chOff x="6574091" y="950658"/>
            <a:chExt cx="5168575" cy="230054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8643523B-D164-424C-8367-D015294D1D30}"/>
                </a:ext>
              </a:extLst>
            </p:cNvPr>
            <p:cNvGrpSpPr/>
            <p:nvPr/>
          </p:nvGrpSpPr>
          <p:grpSpPr>
            <a:xfrm>
              <a:off x="6574091" y="950658"/>
              <a:ext cx="5168575" cy="2300542"/>
              <a:chOff x="6558849" y="1087361"/>
              <a:chExt cx="5168575" cy="230054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1C1E7E8F-23CA-4692-9187-770D56888D02}"/>
                  </a:ext>
                </a:extLst>
              </p:cNvPr>
              <p:cNvSpPr/>
              <p:nvPr/>
            </p:nvSpPr>
            <p:spPr>
              <a:xfrm>
                <a:off x="6558849" y="1087361"/>
                <a:ext cx="5168575" cy="23005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dirty="0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出力と同時に内容を</a:t>
                </a:r>
                <a:r>
                  <a:rPr lang="en-US" altLang="ja-JP" sz="2400" dirty="0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Hidden</a:t>
                </a:r>
                <a:r>
                  <a:rPr lang="ja-JP" altLang="en-US" sz="2400" dirty="0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に</a:t>
                </a:r>
                <a:endParaRPr lang="en-US" altLang="ja-JP" sz="2400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endParaRPr>
              </a:p>
              <a:p>
                <a:pPr algn="ctr"/>
                <a:endParaRPr lang="en-US" altLang="ko-KR" sz="2400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endParaRPr>
              </a:p>
              <a:p>
                <a:pPr algn="ctr"/>
                <a:endParaRPr lang="en-US" altLang="ko-KR" sz="2400" dirty="0">
                  <a:solidFill>
                    <a:schemeClr val="tx1"/>
                  </a:solidFill>
                  <a:latin typeface="DX경필명조B" panose="02020600000000000000" pitchFamily="18" charset="-127"/>
                  <a:ea typeface="DX경필명조B" panose="02020600000000000000" pitchFamily="18" charset="-127"/>
                </a:endParaRPr>
              </a:p>
              <a:p>
                <a:pPr algn="ctr"/>
                <a:endParaRPr lang="en-US" altLang="ko-KR" sz="2400" dirty="0">
                  <a:solidFill>
                    <a:schemeClr val="tx1"/>
                  </a:solidFill>
                  <a:latin typeface="DX경필명조B" panose="02020600000000000000" pitchFamily="18" charset="-127"/>
                  <a:ea typeface="DX경필명조B" panose="02020600000000000000" pitchFamily="18" charset="-127"/>
                </a:endParaRPr>
              </a:p>
              <a:p>
                <a:pPr algn="ctr"/>
                <a:endParaRPr lang="en-US" altLang="ko-KR" sz="2400" dirty="0">
                  <a:solidFill>
                    <a:schemeClr val="tx1"/>
                  </a:solidFill>
                  <a:latin typeface="DX경필명조B" panose="02020600000000000000" pitchFamily="18" charset="-127"/>
                  <a:ea typeface="DX경필명조B" panose="02020600000000000000" pitchFamily="18" charset="-127"/>
                </a:endParaRPr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xmlns="" id="{59CA4CB4-330B-472E-9CA4-F5A52A1BD8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79" t="88146" r="45328" b="-1401"/>
              <a:stretch/>
            </p:blipFill>
            <p:spPr bwMode="auto">
              <a:xfrm>
                <a:off x="6747053" y="1847028"/>
                <a:ext cx="4835586" cy="896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xmlns="" id="{E299C657-5101-4C3D-9D8A-08ADB758B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2295" y="2585333"/>
              <a:ext cx="4835586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7D640AA-FE79-4F1D-9B11-C7C759E5C6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40" b="97342" l="4075" r="97284">
                        <a14:foregroundMark x1="51443" y1="92843" x2="46689" y2="81595"/>
                        <a14:foregroundMark x1="4075" y1="51943" x2="15789" y2="51329"/>
                        <a14:foregroundMark x1="49915" y1="6135" x2="43973" y2="27198"/>
                        <a14:foregroundMark x1="51613" y1="97342" x2="50255" y2="85890"/>
                        <a14:foregroundMark x1="76740" y1="68303" x2="78778" y2="43967"/>
                        <a14:foregroundMark x1="88285" y1="78732" x2="93379" y2="43967"/>
                        <a14:foregroundMark x1="97453" y1="59509" x2="96435" y2="41513"/>
                        <a14:foregroundMark x1="50934" y1="1840" x2="50424" y2="6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15100" y="6003186"/>
            <a:ext cx="740344" cy="614649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4589325" y="1"/>
            <a:ext cx="3020992" cy="649265"/>
            <a:chOff x="4589325" y="1"/>
            <a:chExt cx="3020992" cy="8797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2" name="사각형: 둥근 모서리 4">
              <a:extLst>
                <a:ext uri="{FF2B5EF4-FFF2-40B4-BE49-F238E27FC236}">
                  <a16:creationId xmlns:a16="http://schemas.microsoft.com/office/drawing/2014/main" xmlns="" id="{35117D4B-53DA-466E-9E53-5E30513158F0}"/>
                </a:ext>
              </a:extLst>
            </p:cNvPr>
            <p:cNvSpPr/>
            <p:nvPr/>
          </p:nvSpPr>
          <p:spPr>
            <a:xfrm>
              <a:off x="4589325" y="1"/>
              <a:ext cx="3020992" cy="879794"/>
            </a:xfrm>
            <a:prstGeom prst="rect">
              <a:avLst/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S Gothic" pitchFamily="49" charset="-128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AEABA270-5D0D-4A11-B52E-1B626C9C8F5E}"/>
                </a:ext>
              </a:extLst>
            </p:cNvPr>
            <p:cNvSpPr/>
            <p:nvPr/>
          </p:nvSpPr>
          <p:spPr>
            <a:xfrm>
              <a:off x="4935044" y="53036"/>
              <a:ext cx="2321911" cy="77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>
                  <a:solidFill>
                    <a:schemeClr val="bg1"/>
                  </a:solidFill>
                  <a:latin typeface="MS Gothic" pitchFamily="49" charset="-128"/>
                  <a:ea typeface="DX경필명조B" panose="02020600000000000000" pitchFamily="18" charset="-127"/>
                </a:rPr>
                <a:t>TTS</a:t>
              </a:r>
            </a:p>
            <a:p>
              <a:pPr algn="ctr"/>
              <a:r>
                <a:rPr lang="ja-JP" altLang="en-US" sz="1700" dirty="0">
                  <a:solidFill>
                    <a:schemeClr val="bg1"/>
                  </a:solidFill>
                  <a:latin typeface="MS Gothic" pitchFamily="49" charset="-128"/>
                  <a:ea typeface="DX경필명조B" panose="02020600000000000000" pitchFamily="18" charset="-127"/>
                </a:rPr>
                <a:t>（</a:t>
              </a:r>
              <a:r>
                <a:rPr lang="en-US" altLang="ja-JP" sz="1700" dirty="0">
                  <a:solidFill>
                    <a:schemeClr val="bg1"/>
                  </a:solidFill>
                  <a:latin typeface="MS Gothic" pitchFamily="49" charset="-128"/>
                  <a:ea typeface="DX경필명조B" panose="02020600000000000000" pitchFamily="18" charset="-127"/>
                </a:rPr>
                <a:t>TEXT TO SPEECH</a:t>
              </a:r>
              <a:r>
                <a:rPr lang="ja-JP" altLang="en-US" sz="1700" dirty="0">
                  <a:solidFill>
                    <a:schemeClr val="bg1"/>
                  </a:solidFill>
                  <a:latin typeface="MS Gothic" pitchFamily="49" charset="-128"/>
                  <a:ea typeface="DX경필명조B" panose="02020600000000000000" pitchFamily="18" charset="-127"/>
                </a:rPr>
                <a:t>）</a:t>
              </a:r>
              <a:endParaRPr lang="ko-KR" altLang="en-US" sz="1700" dirty="0">
                <a:solidFill>
                  <a:schemeClr val="bg1"/>
                </a:solidFill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4858048" y="1419042"/>
            <a:ext cx="256341" cy="257445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91760" y="1259840"/>
            <a:ext cx="751840" cy="3789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クリック</a:t>
            </a:r>
            <a:endParaRPr lang="ko-KR" altLang="en-US" sz="1100" dirty="0">
              <a:solidFill>
                <a:schemeClr val="tx1"/>
              </a:solidFill>
              <a:latin typeface="MS Gothic" pitchFamily="49" charset="-128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1B0D1F86-72EB-4F74-80E9-E602E5C118CB}"/>
              </a:ext>
            </a:extLst>
          </p:cNvPr>
          <p:cNvCxnSpPr>
            <a:cxnSpLocks/>
          </p:cNvCxnSpPr>
          <p:nvPr/>
        </p:nvCxnSpPr>
        <p:spPr>
          <a:xfrm>
            <a:off x="9180088" y="3198986"/>
            <a:ext cx="0" cy="92175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14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E0FFE915-C1B1-406E-AF0B-EDBA942FAB50}"/>
              </a:ext>
            </a:extLst>
          </p:cNvPr>
          <p:cNvSpPr/>
          <p:nvPr/>
        </p:nvSpPr>
        <p:spPr>
          <a:xfrm rot="5400000">
            <a:off x="5726330" y="381861"/>
            <a:ext cx="6857999" cy="6094279"/>
          </a:xfrm>
          <a:prstGeom prst="roundRect">
            <a:avLst>
              <a:gd name="adj" fmla="val 0"/>
            </a:avLst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923E18C0-9366-43C7-9875-0B9B1BF1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44" y="241239"/>
            <a:ext cx="3540733" cy="2327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C71249A-1963-49BA-9FA8-986054E75CBF}"/>
              </a:ext>
            </a:extLst>
          </p:cNvPr>
          <p:cNvCxnSpPr>
            <a:cxnSpLocks/>
          </p:cNvCxnSpPr>
          <p:nvPr/>
        </p:nvCxnSpPr>
        <p:spPr>
          <a:xfrm>
            <a:off x="6126480" y="1"/>
            <a:ext cx="0" cy="6857999"/>
          </a:xfrm>
          <a:prstGeom prst="line">
            <a:avLst/>
          </a:prstGeom>
          <a:ln w="381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>
            <a:extLst>
              <a:ext uri="{FF2B5EF4-FFF2-40B4-BE49-F238E27FC236}">
                <a16:creationId xmlns:a16="http://schemas.microsoft.com/office/drawing/2014/main" xmlns="" id="{36DCF25C-912D-48CD-8A20-DB7785E0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977" y="2705923"/>
            <a:ext cx="3456502" cy="233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xmlns="" id="{895724C1-331D-4B71-AC90-BA44D9D4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44" y="5043491"/>
            <a:ext cx="3825775" cy="1625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A741BB8D-EFB1-4513-80E3-840CAB4CDEFD}"/>
              </a:ext>
            </a:extLst>
          </p:cNvPr>
          <p:cNvCxnSpPr>
            <a:cxnSpLocks/>
          </p:cNvCxnSpPr>
          <p:nvPr/>
        </p:nvCxnSpPr>
        <p:spPr>
          <a:xfrm>
            <a:off x="1393393" y="147782"/>
            <a:ext cx="0" cy="6373091"/>
          </a:xfrm>
          <a:prstGeom prst="line">
            <a:avLst/>
          </a:prstGeom>
          <a:ln w="5715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1BE46B9-0784-4263-881A-B73A1F027BAF}"/>
              </a:ext>
            </a:extLst>
          </p:cNvPr>
          <p:cNvSpPr/>
          <p:nvPr/>
        </p:nvSpPr>
        <p:spPr>
          <a:xfrm>
            <a:off x="77530" y="1256144"/>
            <a:ext cx="873804" cy="461819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MS Gothic" pitchFamily="49" charset="-128"/>
                <a:ea typeface="MS Gothic" pitchFamily="49" charset="-128"/>
              </a:rPr>
              <a:t>非会員</a:t>
            </a:r>
            <a:endParaRPr lang="ko-KR" altLang="en-US" dirty="0"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595B721-2289-43F3-8800-C94AC3E56EE7}"/>
              </a:ext>
            </a:extLst>
          </p:cNvPr>
          <p:cNvSpPr/>
          <p:nvPr/>
        </p:nvSpPr>
        <p:spPr>
          <a:xfrm>
            <a:off x="72951" y="3277038"/>
            <a:ext cx="873804" cy="461819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MS Gothic" pitchFamily="49" charset="-128"/>
                <a:ea typeface="MS Gothic" pitchFamily="49" charset="-128"/>
              </a:rPr>
              <a:t>会員</a:t>
            </a:r>
            <a:endParaRPr lang="ko-KR" altLang="en-US" dirty="0">
              <a:latin typeface="MS Gothic" pitchFamily="49" charset="-128"/>
              <a:ea typeface="DX경필명조B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560A5BA5-D7DF-40BA-96D6-59F5EF6A8849}"/>
              </a:ext>
            </a:extLst>
          </p:cNvPr>
          <p:cNvCxnSpPr>
            <a:cxnSpLocks/>
          </p:cNvCxnSpPr>
          <p:nvPr/>
        </p:nvCxnSpPr>
        <p:spPr>
          <a:xfrm>
            <a:off x="1120920" y="147782"/>
            <a:ext cx="0" cy="2558472"/>
          </a:xfrm>
          <a:prstGeom prst="line">
            <a:avLst/>
          </a:prstGeom>
          <a:ln w="5715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5B75FF0-2DBC-4F82-B02C-D4381FF1EB74}"/>
              </a:ext>
            </a:extLst>
          </p:cNvPr>
          <p:cNvCxnSpPr/>
          <p:nvPr/>
        </p:nvCxnSpPr>
        <p:spPr>
          <a:xfrm>
            <a:off x="1120450" y="160382"/>
            <a:ext cx="171432" cy="0"/>
          </a:xfrm>
          <a:prstGeom prst="line">
            <a:avLst/>
          </a:prstGeom>
          <a:ln w="28575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DAB35343-C326-4F4F-B3A5-587133EC4982}"/>
              </a:ext>
            </a:extLst>
          </p:cNvPr>
          <p:cNvCxnSpPr/>
          <p:nvPr/>
        </p:nvCxnSpPr>
        <p:spPr>
          <a:xfrm>
            <a:off x="1096536" y="2705923"/>
            <a:ext cx="171432" cy="0"/>
          </a:xfrm>
          <a:prstGeom prst="line">
            <a:avLst/>
          </a:prstGeom>
          <a:ln w="28575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3E5861B-4D70-4720-95FA-5DDC7775F4AA}"/>
              </a:ext>
            </a:extLst>
          </p:cNvPr>
          <p:cNvCxnSpPr/>
          <p:nvPr/>
        </p:nvCxnSpPr>
        <p:spPr>
          <a:xfrm>
            <a:off x="1373920" y="160382"/>
            <a:ext cx="171432" cy="0"/>
          </a:xfrm>
          <a:prstGeom prst="line">
            <a:avLst/>
          </a:prstGeom>
          <a:ln w="28575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BFE1916B-95B0-4422-92DE-E8FE56D58AB1}"/>
              </a:ext>
            </a:extLst>
          </p:cNvPr>
          <p:cNvCxnSpPr/>
          <p:nvPr/>
        </p:nvCxnSpPr>
        <p:spPr>
          <a:xfrm>
            <a:off x="1373920" y="6504879"/>
            <a:ext cx="171432" cy="0"/>
          </a:xfrm>
          <a:prstGeom prst="line">
            <a:avLst/>
          </a:prstGeom>
          <a:ln w="28575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17DFC9B9-9CEC-4872-B2FF-0C2199EBDE79}"/>
              </a:ext>
            </a:extLst>
          </p:cNvPr>
          <p:cNvCxnSpPr>
            <a:cxnSpLocks/>
          </p:cNvCxnSpPr>
          <p:nvPr/>
        </p:nvCxnSpPr>
        <p:spPr>
          <a:xfrm>
            <a:off x="5289630" y="1206079"/>
            <a:ext cx="1203534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DC43F01-80E5-4051-BA5B-0A320AA807FB}"/>
              </a:ext>
            </a:extLst>
          </p:cNvPr>
          <p:cNvSpPr/>
          <p:nvPr/>
        </p:nvSpPr>
        <p:spPr>
          <a:xfrm>
            <a:off x="6511454" y="817212"/>
            <a:ext cx="5505055" cy="773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会員ではないユーザー</a:t>
            </a:r>
            <a:endParaRPr lang="en-US" altLang="ja-JP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売上量の最も多い電子書籍の</a:t>
            </a:r>
            <a:r>
              <a:rPr lang="en-US" altLang="ja-JP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5</a:t>
            </a:r>
            <a:r>
              <a:rPr lang="ja-JP" altLang="en-US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点</a:t>
            </a:r>
            <a:endParaRPr lang="en-US" altLang="ko-KR" sz="22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5CC3987F-4A3F-44AE-8A3C-C86F25846F54}"/>
              </a:ext>
            </a:extLst>
          </p:cNvPr>
          <p:cNvCxnSpPr>
            <a:cxnSpLocks/>
          </p:cNvCxnSpPr>
          <p:nvPr/>
        </p:nvCxnSpPr>
        <p:spPr>
          <a:xfrm>
            <a:off x="5289630" y="3569245"/>
            <a:ext cx="1203534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05414F0-5B55-4E2B-B9B6-A46498CD24EA}"/>
              </a:ext>
            </a:extLst>
          </p:cNvPr>
          <p:cNvSpPr/>
          <p:nvPr/>
        </p:nvSpPr>
        <p:spPr>
          <a:xfrm>
            <a:off x="6511454" y="1653713"/>
            <a:ext cx="5505045" cy="50980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会員は購入履歴と個人情報に基づいて</a:t>
            </a:r>
            <a:endParaRPr lang="en-US" altLang="ja-JP" sz="22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DA28D2F8-B308-4A19-984F-17C1564D1956}"/>
              </a:ext>
            </a:extLst>
          </p:cNvPr>
          <p:cNvSpPr/>
          <p:nvPr/>
        </p:nvSpPr>
        <p:spPr>
          <a:xfrm>
            <a:off x="6635123" y="2347735"/>
            <a:ext cx="5254906" cy="4243565"/>
          </a:xfrm>
          <a:prstGeom prst="roundRect">
            <a:avLst>
              <a:gd name="adj" fmla="val 7718"/>
            </a:avLst>
          </a:prstGeom>
          <a:solidFill>
            <a:schemeClr val="bg1"/>
          </a:solidFill>
          <a:ln>
            <a:solidFill>
              <a:srgbClr val="DF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&lt;select id="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RecommendBook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parameterType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="string"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resultType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="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ebooknum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"&gt;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select * from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ebooknum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eb99,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( select count(*) as cc ,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c.title</a:t>
            </a:r>
            <a:endParaRPr lang="en-US" altLang="ko-KR" sz="95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from ( select ud3.buy, eb2.title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from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used_data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ud3,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( select distinct ud2.ID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from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used_data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ud2,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( select distinct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eb.booknum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   from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ebooknum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eb,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used_data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ud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      where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eb.booknum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ud.buy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      and id = #{id})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userinfo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info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where ud2.buy =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bo.booknum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and ud2.id != #{id}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and ud2.id = info.id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and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info.GENDER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 </a:t>
            </a:r>
            <a:r>
              <a:rPr lang="en-US" altLang="ko-KR" sz="7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(select gender from </a:t>
            </a:r>
            <a:r>
              <a:rPr lang="en-US" altLang="ko-KR" sz="7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userinfo</a:t>
            </a:r>
            <a:r>
              <a:rPr lang="en-US" altLang="ko-KR" sz="7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where id = #{id})</a:t>
            </a:r>
            <a:endParaRPr lang="en-US" altLang="ko-KR" sz="95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and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to_char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info.birthday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'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yyyy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') between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    (select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to_char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(birthday,'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yyyy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')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   from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userinfo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where id = #{id})-5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   and (select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to_char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(birthday,'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yyyy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')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      </a:t>
            </a:r>
            <a:r>
              <a:rPr lang="en-US" altLang="ko-KR" sz="8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from </a:t>
            </a:r>
            <a:r>
              <a:rPr lang="en-US" altLang="ko-KR" sz="80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userinfo</a:t>
            </a:r>
            <a:r>
              <a:rPr lang="en-US" altLang="ko-KR" sz="8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where id = #{id})+5) bo2, EBOOKNUM eb2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       where ud3.id = bo2.id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                    and ud3.buy = eb2.booknum) c 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	group by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c.title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d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	   where </a:t>
            </a:r>
            <a:r>
              <a:rPr lang="en-US" altLang="ko-KR" sz="950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d.title</a:t>
            </a:r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 eb99.title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                   order by d.cc desc</a:t>
            </a:r>
          </a:p>
          <a:p>
            <a:r>
              <a:rPr lang="en-US" altLang="ko-KR" sz="95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&lt;/select&gt;</a:t>
            </a:r>
            <a:endParaRPr lang="ko-KR" altLang="en-US" sz="95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589325" y="3"/>
            <a:ext cx="3020992" cy="680001"/>
            <a:chOff x="4589325" y="1"/>
            <a:chExt cx="3020992" cy="8797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사각형: 둥근 모서리 4">
              <a:extLst>
                <a:ext uri="{FF2B5EF4-FFF2-40B4-BE49-F238E27FC236}">
                  <a16:creationId xmlns:a16="http://schemas.microsoft.com/office/drawing/2014/main" xmlns="" id="{35117D4B-53DA-466E-9E53-5E30513158F0}"/>
                </a:ext>
              </a:extLst>
            </p:cNvPr>
            <p:cNvSpPr/>
            <p:nvPr/>
          </p:nvSpPr>
          <p:spPr>
            <a:xfrm>
              <a:off x="4589325" y="1"/>
              <a:ext cx="3020992" cy="879794"/>
            </a:xfrm>
            <a:prstGeom prst="rect">
              <a:avLst/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S Gothic" pitchFamily="49" charset="-128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AEABA270-5D0D-4A11-B52E-1B626C9C8F5E}"/>
                </a:ext>
              </a:extLst>
            </p:cNvPr>
            <p:cNvSpPr/>
            <p:nvPr/>
          </p:nvSpPr>
          <p:spPr>
            <a:xfrm>
              <a:off x="4935044" y="53036"/>
              <a:ext cx="2321911" cy="77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schemeClr val="bg1"/>
                  </a:solidFill>
                  <a:latin typeface="MS Gothic" pitchFamily="49" charset="-128"/>
                  <a:ea typeface="MS Gothic" pitchFamily="49" charset="-128"/>
                </a:rPr>
                <a:t>お勧め機能</a:t>
              </a:r>
              <a:endParaRPr lang="ko-KR" altLang="en-US" sz="2400" dirty="0">
                <a:solidFill>
                  <a:schemeClr val="bg1"/>
                </a:solidFill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26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740D03FA-2331-4B6B-A51D-393BB0CA48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5" b="97246" l="3107" r="96328">
                        <a14:foregroundMark x1="44350" y1="9746" x2="51977" y2="8898"/>
                        <a14:foregroundMark x1="40395" y1="63136" x2="20904" y2="85381"/>
                        <a14:foregroundMark x1="10169" y1="91525" x2="67797" y2="91102"/>
                        <a14:foregroundMark x1="67797" y1="91102" x2="69774" y2="91102"/>
                        <a14:foregroundMark x1="60734" y1="74364" x2="20904" y2="93644"/>
                        <a14:foregroundMark x1="20904" y1="93644" x2="5932" y2="84322"/>
                        <a14:foregroundMark x1="39266" y1="64831" x2="5367" y2="88136"/>
                        <a14:foregroundMark x1="5367" y1="88136" x2="49153" y2="97246"/>
                        <a14:foregroundMark x1="49153" y1="97246" x2="82486" y2="95975"/>
                        <a14:foregroundMark x1="35311" y1="77542" x2="52542" y2="68856"/>
                        <a14:foregroundMark x1="59887" y1="69703" x2="93503" y2="86653"/>
                        <a14:foregroundMark x1="94068" y1="93856" x2="60169" y2="90890"/>
                        <a14:foregroundMark x1="83051" y1="77542" x2="96610" y2="94068"/>
                        <a14:foregroundMark x1="8475" y1="80720" x2="5932" y2="96822"/>
                        <a14:foregroundMark x1="3107" y1="81356" x2="5085" y2="94915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36" r="16172" b="22951"/>
          <a:stretch/>
        </p:blipFill>
        <p:spPr>
          <a:xfrm>
            <a:off x="1049607" y="1216120"/>
            <a:ext cx="741463" cy="10742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90EC3091-0B89-4382-A3C5-4E6218AA7A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51" b="96836" l="1592" r="98567">
                        <a14:foregroundMark x1="49204" y1="70090" x2="10350" y2="88119"/>
                        <a14:foregroundMark x1="10350" y1="88119" x2="83758" y2="92299"/>
                        <a14:foregroundMark x1="57962" y1="71940" x2="99204" y2="85731"/>
                        <a14:foregroundMark x1="99204" y1="85731" x2="52946" y2="96836"/>
                        <a14:foregroundMark x1="52946" y1="96836" x2="19188" y2="96836"/>
                        <a14:foregroundMark x1="35748" y1="73791" x2="62898" y2="79642"/>
                        <a14:foregroundMark x1="37898" y1="86507" x2="69666" y2="83343"/>
                        <a14:foregroundMark x1="33997" y1="70627" x2="42436" y2="83343"/>
                        <a14:foregroundMark x1="94984" y1="80418" x2="98567" y2="86746"/>
                        <a14:foregroundMark x1="3662" y1="83343" x2="1592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95" r="17946" b="22572"/>
          <a:stretch/>
        </p:blipFill>
        <p:spPr>
          <a:xfrm>
            <a:off x="1045093" y="5114365"/>
            <a:ext cx="741463" cy="12174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FE23F5AC-9F14-4E59-BD71-03D3945FA9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24" b="98730" l="0" r="95763">
                        <a14:foregroundMark x1="22881" y1="86349" x2="93220" y2="90159"/>
                        <a14:foregroundMark x1="23729" y1="83175" x2="22034" y2="77778"/>
                        <a14:foregroundMark x1="27119" y1="72698" x2="0" y2="84762"/>
                        <a14:foregroundMark x1="10169" y1="87937" x2="83898" y2="92698"/>
                        <a14:foregroundMark x1="83051" y1="95873" x2="1695" y2="96508"/>
                        <a14:foregroundMark x1="69068" y1="78413" x2="95763" y2="98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25" r="15178" b="19698"/>
          <a:stretch/>
        </p:blipFill>
        <p:spPr>
          <a:xfrm>
            <a:off x="1045094" y="3829466"/>
            <a:ext cx="774784" cy="122487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F28586C-1D56-4B82-A628-2AAAF8B48770}"/>
              </a:ext>
            </a:extLst>
          </p:cNvPr>
          <p:cNvGrpSpPr/>
          <p:nvPr/>
        </p:nvGrpSpPr>
        <p:grpSpPr>
          <a:xfrm>
            <a:off x="1045093" y="2462921"/>
            <a:ext cx="741463" cy="1217462"/>
            <a:chOff x="2550160" y="3261361"/>
            <a:chExt cx="822960" cy="1351279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AE96DBDC-88C6-4200-8E15-DAC9B39FC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11" b="94090" l="8923" r="92462">
                          <a14:foregroundMark x1="42923" y1="62884" x2="20923" y2="83688"/>
                          <a14:foregroundMark x1="20923" y1="83688" x2="42923" y2="90071"/>
                          <a14:foregroundMark x1="59231" y1="64775" x2="82615" y2="84515"/>
                          <a14:foregroundMark x1="82615" y1="84515" x2="41538" y2="90071"/>
                          <a14:foregroundMark x1="41538" y1="90071" x2="11692" y2="79196"/>
                          <a14:foregroundMark x1="40923" y1="69031" x2="69846" y2="91962"/>
                          <a14:foregroundMark x1="69846" y1="91962" x2="71077" y2="94090"/>
                          <a14:foregroundMark x1="13385" y1="89480" x2="45077" y2="84161"/>
                          <a14:foregroundMark x1="84923" y1="74823" x2="52769" y2="63948"/>
                          <a14:foregroundMark x1="52769" y1="63948" x2="18462" y2="72222"/>
                          <a14:foregroundMark x1="18462" y1="72222" x2="44000" y2="91726"/>
                          <a14:foregroundMark x1="44000" y1="91726" x2="78615" y2="91726"/>
                          <a14:foregroundMark x1="78615" y1="91726" x2="84923" y2="91371"/>
                          <a14:foregroundMark x1="87692" y1="75414" x2="91077" y2="90071"/>
                          <a14:foregroundMark x1="48462" y1="69031" x2="59231" y2="77541"/>
                          <a14:foregroundMark x1="9692" y1="75414" x2="39231" y2="92435"/>
                          <a14:foregroundMark x1="39231" y1="92435" x2="41231" y2="91962"/>
                          <a14:foregroundMark x1="91538" y1="77541" x2="92615" y2="91608"/>
                          <a14:foregroundMark x1="8923" y1="77778" x2="10308" y2="91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06" r="20823" b="26622"/>
            <a:stretch/>
          </p:blipFill>
          <p:spPr>
            <a:xfrm>
              <a:off x="2550160" y="3261361"/>
              <a:ext cx="822960" cy="1351279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B5CC90DC-442C-44C5-828E-4CB698BE4F18}"/>
                </a:ext>
              </a:extLst>
            </p:cNvPr>
            <p:cNvSpPr/>
            <p:nvPr/>
          </p:nvSpPr>
          <p:spPr>
            <a:xfrm>
              <a:off x="2846070" y="3423285"/>
              <a:ext cx="226695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B1166763-C48C-4399-BEA9-5DC7DEEE68CA}"/>
              </a:ext>
            </a:extLst>
          </p:cNvPr>
          <p:cNvGrpSpPr/>
          <p:nvPr/>
        </p:nvGrpSpPr>
        <p:grpSpPr>
          <a:xfrm>
            <a:off x="2426679" y="5409815"/>
            <a:ext cx="8229598" cy="801663"/>
            <a:chOff x="2426679" y="5409815"/>
            <a:chExt cx="8229598" cy="80166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CDCCA1C3-7FAD-475A-99E7-E1AD96D7E58B}"/>
                </a:ext>
              </a:extLst>
            </p:cNvPr>
            <p:cNvGrpSpPr/>
            <p:nvPr/>
          </p:nvGrpSpPr>
          <p:grpSpPr>
            <a:xfrm>
              <a:off x="2426679" y="5409815"/>
              <a:ext cx="8229598" cy="801663"/>
              <a:chOff x="2708031" y="1428747"/>
              <a:chExt cx="8229598" cy="8016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xmlns="" id="{5F36E0A4-4F33-4F4D-B632-A1CA0C3871B6}"/>
                  </a:ext>
                </a:extLst>
              </p:cNvPr>
              <p:cNvSpPr/>
              <p:nvPr/>
            </p:nvSpPr>
            <p:spPr>
              <a:xfrm>
                <a:off x="2926372" y="1428747"/>
                <a:ext cx="8011257" cy="801663"/>
              </a:xfrm>
              <a:prstGeom prst="roundRect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이등변 삼각형 50">
                <a:extLst>
                  <a:ext uri="{FF2B5EF4-FFF2-40B4-BE49-F238E27FC236}">
                    <a16:creationId xmlns:a16="http://schemas.microsoft.com/office/drawing/2014/main" xmlns="" id="{6619352D-1020-4BBB-AB94-F623D35330E7}"/>
                  </a:ext>
                </a:extLst>
              </p:cNvPr>
              <p:cNvSpPr/>
              <p:nvPr/>
            </p:nvSpPr>
            <p:spPr>
              <a:xfrm rot="16200000">
                <a:off x="2715701" y="1720407"/>
                <a:ext cx="203001" cy="218341"/>
              </a:xfrm>
              <a:prstGeom prst="triangl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6B62B85E-9F09-4EE7-94DF-2FF746394ABD}"/>
                </a:ext>
              </a:extLst>
            </p:cNvPr>
            <p:cNvSpPr/>
            <p:nvPr/>
          </p:nvSpPr>
          <p:spPr>
            <a:xfrm>
              <a:off x="2767919" y="5517953"/>
              <a:ext cx="7816284" cy="615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00" dirty="0">
                <a:latin typeface="DX경필명조B" panose="02020600000000000000" pitchFamily="18" charset="-127"/>
                <a:ea typeface="DX경필명조B" panose="02020600000000000000" pitchFamily="18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9F2CA2D9-E33B-4AA3-867C-7D826BAC0AFA}"/>
              </a:ext>
            </a:extLst>
          </p:cNvPr>
          <p:cNvGrpSpPr/>
          <p:nvPr/>
        </p:nvGrpSpPr>
        <p:grpSpPr>
          <a:xfrm>
            <a:off x="2426679" y="4041071"/>
            <a:ext cx="8229598" cy="801663"/>
            <a:chOff x="2426679" y="5409815"/>
            <a:chExt cx="8229598" cy="80166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7281168-0925-4582-942E-5E97AFAE0924}"/>
                </a:ext>
              </a:extLst>
            </p:cNvPr>
            <p:cNvGrpSpPr/>
            <p:nvPr/>
          </p:nvGrpSpPr>
          <p:grpSpPr>
            <a:xfrm>
              <a:off x="2426679" y="5409815"/>
              <a:ext cx="8229598" cy="801663"/>
              <a:chOff x="2708031" y="1428747"/>
              <a:chExt cx="8229598" cy="8016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xmlns="" id="{479BC509-A496-4DBC-A137-22CE975CAFD9}"/>
                  </a:ext>
                </a:extLst>
              </p:cNvPr>
              <p:cNvSpPr/>
              <p:nvPr/>
            </p:nvSpPr>
            <p:spPr>
              <a:xfrm>
                <a:off x="2926372" y="1428747"/>
                <a:ext cx="8011257" cy="801663"/>
              </a:xfrm>
              <a:prstGeom prst="roundRect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>
                <a:extLst>
                  <a:ext uri="{FF2B5EF4-FFF2-40B4-BE49-F238E27FC236}">
                    <a16:creationId xmlns:a16="http://schemas.microsoft.com/office/drawing/2014/main" xmlns="" id="{FBA32F57-FB8A-437B-8B7F-7100D3C48524}"/>
                  </a:ext>
                </a:extLst>
              </p:cNvPr>
              <p:cNvSpPr/>
              <p:nvPr/>
            </p:nvSpPr>
            <p:spPr>
              <a:xfrm rot="16200000">
                <a:off x="2715701" y="1720407"/>
                <a:ext cx="203001" cy="218341"/>
              </a:xfrm>
              <a:prstGeom prst="triangl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D8AFE866-C65D-4F12-A724-2D4DF8089941}"/>
                </a:ext>
              </a:extLst>
            </p:cNvPr>
            <p:cNvSpPr/>
            <p:nvPr/>
          </p:nvSpPr>
          <p:spPr>
            <a:xfrm>
              <a:off x="2767919" y="5517953"/>
              <a:ext cx="7816284" cy="615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>
                  <a:latin typeface="MS Gothic" pitchFamily="49" charset="-128"/>
                  <a:ea typeface="MS Gothic" pitchFamily="49" charset="-128"/>
                </a:rPr>
                <a:t>XML</a:t>
              </a:r>
              <a:r>
                <a:rPr lang="ja-JP" altLang="en-US" sz="2400" dirty="0">
                  <a:latin typeface="MS Gothic" pitchFamily="49" charset="-128"/>
                  <a:ea typeface="MS Gothic" pitchFamily="49" charset="-128"/>
                </a:rPr>
                <a:t>と</a:t>
              </a:r>
              <a:r>
                <a:rPr lang="en-US" altLang="ja-JP" sz="2400" dirty="0">
                  <a:latin typeface="MS Gothic" pitchFamily="49" charset="-128"/>
                  <a:ea typeface="MS Gothic" pitchFamily="49" charset="-128"/>
                </a:rPr>
                <a:t>JSON</a:t>
              </a:r>
              <a:r>
                <a:rPr lang="ja-JP" altLang="en-US" sz="2400" dirty="0">
                  <a:latin typeface="MS Gothic" pitchFamily="49" charset="-128"/>
                  <a:ea typeface="MS Gothic" pitchFamily="49" charset="-128"/>
                </a:rPr>
                <a:t>の</a:t>
              </a:r>
              <a:r>
                <a:rPr lang="en-US" altLang="ja-JP" sz="2400" dirty="0">
                  <a:latin typeface="MS Gothic" pitchFamily="49" charset="-128"/>
                  <a:ea typeface="MS Gothic" pitchFamily="49" charset="-128"/>
                </a:rPr>
                <a:t>PARSING</a:t>
              </a:r>
              <a:r>
                <a:rPr lang="ja-JP" altLang="en-US" sz="2400" dirty="0">
                  <a:latin typeface="MS Gothic" pitchFamily="49" charset="-128"/>
                  <a:ea typeface="MS Gothic" pitchFamily="49" charset="-128"/>
                </a:rPr>
                <a:t>方法を学びました。</a:t>
              </a:r>
              <a:endParaRPr lang="ko-KR" altLang="en-US" sz="2400" dirty="0"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D5294A04-384D-40B5-958E-5915D0AF0183}"/>
              </a:ext>
            </a:extLst>
          </p:cNvPr>
          <p:cNvGrpSpPr/>
          <p:nvPr/>
        </p:nvGrpSpPr>
        <p:grpSpPr>
          <a:xfrm>
            <a:off x="2426679" y="2672835"/>
            <a:ext cx="8229598" cy="801663"/>
            <a:chOff x="2426679" y="5409815"/>
            <a:chExt cx="8229598" cy="801663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B8196257-B7B7-42F4-B0DA-E9AC8609CC3C}"/>
                </a:ext>
              </a:extLst>
            </p:cNvPr>
            <p:cNvGrpSpPr/>
            <p:nvPr/>
          </p:nvGrpSpPr>
          <p:grpSpPr>
            <a:xfrm>
              <a:off x="2426679" y="5409815"/>
              <a:ext cx="8229598" cy="801663"/>
              <a:chOff x="2708031" y="1428747"/>
              <a:chExt cx="8229598" cy="8016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xmlns="" id="{42450B32-A7B0-4DD2-A93F-0B960B42CD2A}"/>
                  </a:ext>
                </a:extLst>
              </p:cNvPr>
              <p:cNvSpPr/>
              <p:nvPr/>
            </p:nvSpPr>
            <p:spPr>
              <a:xfrm>
                <a:off x="2926372" y="1428747"/>
                <a:ext cx="8011257" cy="801663"/>
              </a:xfrm>
              <a:prstGeom prst="roundRect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이등변 삼각형 67">
                <a:extLst>
                  <a:ext uri="{FF2B5EF4-FFF2-40B4-BE49-F238E27FC236}">
                    <a16:creationId xmlns:a16="http://schemas.microsoft.com/office/drawing/2014/main" xmlns="" id="{F72B7547-EAB7-40AA-8901-B0AE0801B611}"/>
                  </a:ext>
                </a:extLst>
              </p:cNvPr>
              <p:cNvSpPr/>
              <p:nvPr/>
            </p:nvSpPr>
            <p:spPr>
              <a:xfrm rot="16200000">
                <a:off x="2715701" y="1720407"/>
                <a:ext cx="203001" cy="218341"/>
              </a:xfrm>
              <a:prstGeom prst="triangl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36545413-FA00-4D37-9B7B-7D2D9ABD51BB}"/>
                </a:ext>
              </a:extLst>
            </p:cNvPr>
            <p:cNvSpPr/>
            <p:nvPr/>
          </p:nvSpPr>
          <p:spPr>
            <a:xfrm>
              <a:off x="2767919" y="5517953"/>
              <a:ext cx="7816284" cy="615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200" dirty="0">
                  <a:latin typeface="MS Gothic" pitchFamily="49" charset="-128"/>
                  <a:ea typeface="MS Gothic" pitchFamily="49" charset="-128"/>
                </a:rPr>
                <a:t>ウェブとデータベース送信方法が活用できました。</a:t>
              </a:r>
              <a:endParaRPr lang="en-US" altLang="ja-JP" sz="2200" dirty="0">
                <a:latin typeface="MS Gothic" pitchFamily="49" charset="-128"/>
                <a:ea typeface="MS Gothic" pitchFamily="49" charset="-128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E3A97F7A-F973-4235-946B-B1836EAADD83}"/>
              </a:ext>
            </a:extLst>
          </p:cNvPr>
          <p:cNvGrpSpPr/>
          <p:nvPr/>
        </p:nvGrpSpPr>
        <p:grpSpPr>
          <a:xfrm>
            <a:off x="2426679" y="1357912"/>
            <a:ext cx="8229598" cy="801663"/>
            <a:chOff x="2426679" y="5409815"/>
            <a:chExt cx="8229598" cy="80166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xmlns="" id="{D966C54E-2DD6-48D1-9114-08496FCADD4C}"/>
                </a:ext>
              </a:extLst>
            </p:cNvPr>
            <p:cNvGrpSpPr/>
            <p:nvPr/>
          </p:nvGrpSpPr>
          <p:grpSpPr>
            <a:xfrm>
              <a:off x="2426679" y="5409815"/>
              <a:ext cx="8229598" cy="801663"/>
              <a:chOff x="2708031" y="1428747"/>
              <a:chExt cx="8229598" cy="8016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xmlns="" id="{404F0496-DB44-482D-92A3-23DA3298360A}"/>
                  </a:ext>
                </a:extLst>
              </p:cNvPr>
              <p:cNvSpPr/>
              <p:nvPr/>
            </p:nvSpPr>
            <p:spPr>
              <a:xfrm>
                <a:off x="2926372" y="1428747"/>
                <a:ext cx="8011257" cy="801663"/>
              </a:xfrm>
              <a:prstGeom prst="roundRect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xmlns="" id="{00909E08-C804-45B8-BE79-31F7DE5E31C2}"/>
                  </a:ext>
                </a:extLst>
              </p:cNvPr>
              <p:cNvSpPr/>
              <p:nvPr/>
            </p:nvSpPr>
            <p:spPr>
              <a:xfrm rot="16200000">
                <a:off x="2715701" y="1720407"/>
                <a:ext cx="203001" cy="218341"/>
              </a:xfrm>
              <a:prstGeom prst="triangle">
                <a:avLst/>
              </a:prstGeom>
              <a:solidFill>
                <a:srgbClr val="00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3DF1A317-C4FB-4C4C-BFFD-35A68D828554}"/>
                </a:ext>
              </a:extLst>
            </p:cNvPr>
            <p:cNvSpPr/>
            <p:nvPr/>
          </p:nvSpPr>
          <p:spPr>
            <a:xfrm>
              <a:off x="2767919" y="5517953"/>
              <a:ext cx="7816284" cy="615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latin typeface="MS Gothic" pitchFamily="49" charset="-128"/>
                  <a:ea typeface="MS Gothic" pitchFamily="49" charset="-128"/>
                </a:rPr>
                <a:t>AP</a:t>
              </a:r>
              <a:r>
                <a:rPr lang="en-US" altLang="ja-JP" sz="2600" dirty="0">
                  <a:latin typeface="MS Gothic" pitchFamily="49" charset="-128"/>
                  <a:ea typeface="MS Gothic" pitchFamily="49" charset="-128"/>
                </a:rPr>
                <a:t>I</a:t>
              </a:r>
              <a:r>
                <a:rPr lang="ja-JP" altLang="en-US" sz="2600" dirty="0">
                  <a:latin typeface="MS Gothic" pitchFamily="49" charset="-128"/>
                  <a:ea typeface="MS Gothic" pitchFamily="49" charset="-128"/>
                </a:rPr>
                <a:t>と</a:t>
              </a:r>
              <a:r>
                <a:rPr lang="en-US" altLang="ja-JP" sz="2600" dirty="0">
                  <a:latin typeface="MS Gothic" pitchFamily="49" charset="-128"/>
                  <a:ea typeface="MS Gothic" pitchFamily="49" charset="-128"/>
                </a:rPr>
                <a:t>OPEN</a:t>
              </a:r>
              <a:r>
                <a:rPr lang="ja-JP" altLang="en-US" sz="2600" dirty="0">
                  <a:latin typeface="MS Gothic" pitchFamily="49" charset="-128"/>
                  <a:ea typeface="MS Gothic" pitchFamily="49" charset="-128"/>
                </a:rPr>
                <a:t>ソースを活用する方法を学びました。</a:t>
              </a:r>
              <a:endParaRPr lang="ko-KR" altLang="en-US" sz="2600" dirty="0"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DBB856E3-4B19-4456-9A66-C032E0DFAB47}"/>
              </a:ext>
            </a:extLst>
          </p:cNvPr>
          <p:cNvSpPr/>
          <p:nvPr/>
        </p:nvSpPr>
        <p:spPr>
          <a:xfrm>
            <a:off x="4541351" y="-36168"/>
            <a:ext cx="3089336" cy="77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배운 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CD6C0CA4-F06B-46B4-8344-A1EAF2F4204A}"/>
              </a:ext>
            </a:extLst>
          </p:cNvPr>
          <p:cNvSpPr/>
          <p:nvPr/>
        </p:nvSpPr>
        <p:spPr>
          <a:xfrm>
            <a:off x="2768110" y="5517953"/>
            <a:ext cx="7816284" cy="615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MS Gothic" pitchFamily="49" charset="-128"/>
                <a:ea typeface="MS Gothic" pitchFamily="49" charset="-128"/>
              </a:rPr>
              <a:t>JavaScript</a:t>
            </a:r>
            <a:r>
              <a:rPr lang="ja-JP" altLang="en-US" sz="2400" dirty="0">
                <a:latin typeface="MS Gothic" pitchFamily="49" charset="-128"/>
                <a:ea typeface="MS Gothic" pitchFamily="49" charset="-128"/>
              </a:rPr>
              <a:t>で</a:t>
            </a:r>
            <a:r>
              <a:rPr lang="en-US" altLang="ko-KR" sz="2400" dirty="0">
                <a:latin typeface="MS Gothic" pitchFamily="49" charset="-128"/>
                <a:ea typeface="MS Gothic" pitchFamily="49" charset="-128"/>
              </a:rPr>
              <a:t>class</a:t>
            </a:r>
            <a:r>
              <a:rPr lang="ja-JP" altLang="en-US" sz="2400" dirty="0">
                <a:latin typeface="MS Gothic" pitchFamily="49" charset="-128"/>
                <a:ea typeface="MS Gothic" pitchFamily="49" charset="-128"/>
              </a:rPr>
              <a:t>制御・活用法を学びました。</a:t>
            </a:r>
            <a:endParaRPr lang="ko-KR" altLang="en-US" sz="2400" dirty="0"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32" name="사각형: 둥근 모서리 4">
            <a:extLst>
              <a:ext uri="{FF2B5EF4-FFF2-40B4-BE49-F238E27FC236}">
                <a16:creationId xmlns:a16="http://schemas.microsoft.com/office/drawing/2014/main" xmlns="" id="{35117D4B-53DA-466E-9E53-5E30513158F0}"/>
              </a:ext>
            </a:extLst>
          </p:cNvPr>
          <p:cNvSpPr/>
          <p:nvPr/>
        </p:nvSpPr>
        <p:spPr>
          <a:xfrm>
            <a:off x="4589325" y="1"/>
            <a:ext cx="3020992" cy="646521"/>
          </a:xfrm>
          <a:prstGeom prst="rect">
            <a:avLst/>
          </a:prstGeom>
          <a:solidFill>
            <a:srgbClr val="00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S Gothic" pitchFamily="49" charset="-128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EABA270-5D0D-4A11-B52E-1B626C9C8F5E}"/>
              </a:ext>
            </a:extLst>
          </p:cNvPr>
          <p:cNvSpPr/>
          <p:nvPr/>
        </p:nvSpPr>
        <p:spPr>
          <a:xfrm>
            <a:off x="4952628" y="26661"/>
            <a:ext cx="2321911" cy="56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S Gothic" pitchFamily="49" charset="-128"/>
                <a:ea typeface="MS Gothic" pitchFamily="49" charset="-128"/>
              </a:rPr>
              <a:t>学んだこと</a:t>
            </a:r>
            <a:endParaRPr lang="ko-KR" altLang="en-US" sz="2400" dirty="0">
              <a:solidFill>
                <a:schemeClr val="bg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11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116D460D-BC19-4C98-9124-805743F36D44}"/>
              </a:ext>
            </a:extLst>
          </p:cNvPr>
          <p:cNvGrpSpPr/>
          <p:nvPr/>
        </p:nvGrpSpPr>
        <p:grpSpPr>
          <a:xfrm>
            <a:off x="4589325" y="1"/>
            <a:ext cx="3020992" cy="659166"/>
            <a:chOff x="740780" y="-121651"/>
            <a:chExt cx="3020992" cy="8797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xmlns="" id="{35117D4B-53DA-466E-9E53-5E30513158F0}"/>
                </a:ext>
              </a:extLst>
            </p:cNvPr>
            <p:cNvSpPr/>
            <p:nvPr/>
          </p:nvSpPr>
          <p:spPr>
            <a:xfrm>
              <a:off x="740780" y="-121651"/>
              <a:ext cx="3020992" cy="879794"/>
            </a:xfrm>
            <a:prstGeom prst="rect">
              <a:avLst/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EABA270-5D0D-4A11-B52E-1B626C9C8F5E}"/>
                </a:ext>
              </a:extLst>
            </p:cNvPr>
            <p:cNvSpPr/>
            <p:nvPr/>
          </p:nvSpPr>
          <p:spPr>
            <a:xfrm>
              <a:off x="761828" y="-68616"/>
              <a:ext cx="2999943" cy="7737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schemeClr val="bg1"/>
                  </a:solidFill>
                  <a:latin typeface="MS Gothic" pitchFamily="49" charset="-128"/>
                  <a:ea typeface="MS Gothic" pitchFamily="49" charset="-128"/>
                </a:rPr>
                <a:t>チーム</a:t>
              </a:r>
              <a:r>
                <a:rPr lang="en-US" altLang="ja-JP" sz="2400" dirty="0">
                  <a:solidFill>
                    <a:schemeClr val="bg1"/>
                  </a:solidFill>
                  <a:latin typeface="MS Gothic" pitchFamily="49" charset="-128"/>
                  <a:ea typeface="MS Gothic" pitchFamily="49" charset="-128"/>
                </a:rPr>
                <a:t>HOT6</a:t>
              </a:r>
              <a:r>
                <a:rPr lang="ja-JP" altLang="en-US" sz="2400" dirty="0">
                  <a:solidFill>
                    <a:schemeClr val="bg1"/>
                  </a:solidFill>
                  <a:latin typeface="MS Gothic" pitchFamily="49" charset="-128"/>
                  <a:ea typeface="MS Gothic" pitchFamily="49" charset="-128"/>
                </a:rPr>
                <a:t>ご紹介</a:t>
              </a:r>
              <a:endParaRPr lang="ko-KR" altLang="en-US" sz="2400" dirty="0">
                <a:solidFill>
                  <a:schemeClr val="bg1"/>
                </a:solidFill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F424958A-69FB-4D46-BBDC-B198101542B2}"/>
              </a:ext>
            </a:extLst>
          </p:cNvPr>
          <p:cNvSpPr/>
          <p:nvPr/>
        </p:nvSpPr>
        <p:spPr>
          <a:xfrm>
            <a:off x="1178560" y="1006997"/>
            <a:ext cx="9865360" cy="5428527"/>
          </a:xfrm>
          <a:prstGeom prst="roundRect">
            <a:avLst>
              <a:gd name="adj" fmla="val 9971"/>
            </a:avLst>
          </a:prstGeom>
          <a:noFill/>
          <a:ln w="38100"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5FF8D8C-4503-4B5C-891D-6C0D3E0F7309}"/>
              </a:ext>
            </a:extLst>
          </p:cNvPr>
          <p:cNvSpPr/>
          <p:nvPr/>
        </p:nvSpPr>
        <p:spPr>
          <a:xfrm>
            <a:off x="5447573" y="1026290"/>
            <a:ext cx="1296855" cy="399430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MS Gothic" pitchFamily="49" charset="-128"/>
                <a:ea typeface="MS Gothic" pitchFamily="49" charset="-128"/>
              </a:rPr>
              <a:t>メンバー</a:t>
            </a:r>
            <a:endParaRPr lang="ko-KR" altLang="en-US" dirty="0"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86C2E080-511B-4146-9679-4D6C1208B3F8}"/>
              </a:ext>
            </a:extLst>
          </p:cNvPr>
          <p:cNvSpPr/>
          <p:nvPr/>
        </p:nvSpPr>
        <p:spPr>
          <a:xfrm rot="5400000">
            <a:off x="382948" y="2729752"/>
            <a:ext cx="4389502" cy="2221840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xmlns="" id="{9017796B-7286-4E4E-8D00-49FA53C4CA7D}"/>
              </a:ext>
            </a:extLst>
          </p:cNvPr>
          <p:cNvSpPr/>
          <p:nvPr/>
        </p:nvSpPr>
        <p:spPr>
          <a:xfrm rot="5400000">
            <a:off x="2726686" y="2714089"/>
            <a:ext cx="4389502" cy="2221840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27B682B-F956-4831-90D6-31409E8AAF8C}"/>
              </a:ext>
            </a:extLst>
          </p:cNvPr>
          <p:cNvSpPr/>
          <p:nvPr/>
        </p:nvSpPr>
        <p:spPr>
          <a:xfrm>
            <a:off x="1546860" y="3687184"/>
            <a:ext cx="2050788" cy="399430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パク・ジェソン</a:t>
            </a:r>
            <a:endParaRPr lang="ko-KR" altLang="en-US" sz="1600" dirty="0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54C95351-B0CA-4180-8A0A-33A77235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43" b="69429" l="10429" r="88857">
                        <a14:foregroundMark x1="19571" y1="25857" x2="19571" y2="25857"/>
                        <a14:foregroundMark x1="19571" y1="22714" x2="20429" y2="47143"/>
                        <a14:foregroundMark x1="20429" y1="47143" x2="20143" y2="49000"/>
                        <a14:foregroundMark x1="19857" y1="22143" x2="28714" y2="18143"/>
                        <a14:foregroundMark x1="28714" y1="18143" x2="48571" y2="23000"/>
                        <a14:foregroundMark x1="48571" y1="23000" x2="78714" y2="17857"/>
                        <a14:foregroundMark x1="80143" y1="18286" x2="79000" y2="61286"/>
                        <a14:foregroundMark x1="79000" y1="62143" x2="53571" y2="66286"/>
                        <a14:foregroundMark x1="53286" y1="68571" x2="81286" y2="69714"/>
                        <a14:foregroundMark x1="81286" y1="69714" x2="87857" y2="68429"/>
                        <a14:foregroundMark x1="11143" y1="25000" x2="10571" y2="32571"/>
                        <a14:foregroundMark x1="11000" y1="35429" x2="12143" y2="67857"/>
                        <a14:foregroundMark x1="19714" y1="48429" x2="20143" y2="58143"/>
                        <a14:foregroundMark x1="20143" y1="58143" x2="23286" y2="62286"/>
                        <a14:foregroundMark x1="28143" y1="63857" x2="47714" y2="67143"/>
                        <a14:foregroundMark x1="47714" y1="67143" x2="49857" y2="50714"/>
                        <a14:foregroundMark x1="50429" y1="24429" x2="50000" y2="51571"/>
                        <a14:foregroundMark x1="81286" y1="24000" x2="89429" y2="28000"/>
                        <a14:foregroundMark x1="89429" y1="28000" x2="88857" y2="66714"/>
                        <a14:foregroundMark x1="88857" y1="66714" x2="87857" y2="68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0" t="8463" r="6384" b="24192"/>
          <a:stretch/>
        </p:blipFill>
        <p:spPr>
          <a:xfrm>
            <a:off x="2153781" y="4605334"/>
            <a:ext cx="876550" cy="69190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539339E2-6A3B-4A56-BB46-6A697EDCC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75" b="97246" l="3107" r="96328">
                        <a14:foregroundMark x1="44350" y1="9746" x2="51977" y2="8898"/>
                        <a14:foregroundMark x1="40395" y1="63136" x2="20904" y2="85381"/>
                        <a14:foregroundMark x1="10169" y1="91525" x2="67797" y2="91102"/>
                        <a14:foregroundMark x1="67797" y1="91102" x2="69774" y2="91102"/>
                        <a14:foregroundMark x1="60734" y1="74364" x2="20904" y2="93644"/>
                        <a14:foregroundMark x1="20904" y1="93644" x2="5932" y2="84322"/>
                        <a14:foregroundMark x1="39266" y1="64831" x2="5367" y2="88136"/>
                        <a14:foregroundMark x1="5367" y1="88136" x2="49153" y2="97246"/>
                        <a14:foregroundMark x1="49153" y1="97246" x2="82486" y2="95975"/>
                        <a14:foregroundMark x1="35311" y1="77542" x2="52542" y2="68856"/>
                        <a14:foregroundMark x1="59887" y1="69703" x2="93503" y2="86653"/>
                        <a14:foregroundMark x1="94068" y1="93856" x2="60169" y2="90890"/>
                        <a14:foregroundMark x1="83051" y1="77542" x2="96610" y2="94068"/>
                        <a14:foregroundMark x1="8475" y1="80720" x2="5932" y2="96822"/>
                        <a14:foregroundMark x1="3107" y1="81356" x2="5085" y2="94915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29" y="1931242"/>
            <a:ext cx="1296855" cy="1704340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xmlns="" id="{F9683B65-E937-4A31-B9E9-DC16F7780E36}"/>
              </a:ext>
            </a:extLst>
          </p:cNvPr>
          <p:cNvSpPr/>
          <p:nvPr/>
        </p:nvSpPr>
        <p:spPr>
          <a:xfrm rot="5400000">
            <a:off x="5084085" y="2714089"/>
            <a:ext cx="4389502" cy="2221840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xmlns="" id="{334A0F75-114A-477C-9790-6CEC0382FDFD}"/>
              </a:ext>
            </a:extLst>
          </p:cNvPr>
          <p:cNvSpPr/>
          <p:nvPr/>
        </p:nvSpPr>
        <p:spPr>
          <a:xfrm rot="5400000">
            <a:off x="7419551" y="2755491"/>
            <a:ext cx="4389502" cy="2221840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3DB3EACB-BDC6-4962-B8BF-BD3202F50900}"/>
              </a:ext>
            </a:extLst>
          </p:cNvPr>
          <p:cNvSpPr/>
          <p:nvPr/>
        </p:nvSpPr>
        <p:spPr>
          <a:xfrm>
            <a:off x="6229605" y="3693697"/>
            <a:ext cx="2068238" cy="399430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チェ・ジョンウン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EA6F9375-18FB-45F9-828A-8BD9BED060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1" b="96836" l="1592" r="98567">
                        <a14:foregroundMark x1="49204" y1="70090" x2="10350" y2="88119"/>
                        <a14:foregroundMark x1="10350" y1="88119" x2="83758" y2="92299"/>
                        <a14:foregroundMark x1="57962" y1="71940" x2="99204" y2="85731"/>
                        <a14:foregroundMark x1="99204" y1="85731" x2="52946" y2="96836"/>
                        <a14:foregroundMark x1="52946" y1="96836" x2="19188" y2="96836"/>
                        <a14:foregroundMark x1="35748" y1="73791" x2="62898" y2="79642"/>
                        <a14:foregroundMark x1="37898" y1="86507" x2="69666" y2="83343"/>
                        <a14:foregroundMark x1="33997" y1="70627" x2="42436" y2="83343"/>
                        <a14:foregroundMark x1="94984" y1="80418" x2="98567" y2="86746"/>
                        <a14:foregroundMark x1="3662" y1="83343" x2="1592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95" y="1893534"/>
            <a:ext cx="1296855" cy="174519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41E69A23-E970-40BB-BD46-DC8DA3693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98730" l="0" r="95763">
                        <a14:foregroundMark x1="22881" y1="86349" x2="93220" y2="90159"/>
                        <a14:foregroundMark x1="23729" y1="83175" x2="22034" y2="77778"/>
                        <a14:foregroundMark x1="27119" y1="72698" x2="0" y2="84762"/>
                        <a14:foregroundMark x1="10169" y1="87937" x2="83898" y2="92698"/>
                        <a14:foregroundMark x1="83051" y1="95873" x2="1695" y2="96508"/>
                        <a14:foregroundMark x1="69068" y1="78413" x2="95763" y2="98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265" y="1899520"/>
            <a:ext cx="1296855" cy="1730972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F6B299F-2815-4C13-AEAE-FCD090C6BAD0}"/>
              </a:ext>
            </a:extLst>
          </p:cNvPr>
          <p:cNvSpPr/>
          <p:nvPr/>
        </p:nvSpPr>
        <p:spPr>
          <a:xfrm>
            <a:off x="8602908" y="3687184"/>
            <a:ext cx="2042232" cy="399430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キム・ソンウォン</a:t>
            </a:r>
            <a:endParaRPr lang="ko-KR" altLang="en-US" sz="1600" dirty="0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1B8C87D6-293A-4134-AF4E-FA638F4C7C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91" b="96564" l="3964" r="94955">
                        <a14:foregroundMark x1="62883" y1="14467" x2="50811" y2="8137"/>
                        <a14:foregroundMark x1="50811" y1="8137" x2="37838" y2="7776"/>
                        <a14:foregroundMark x1="37838" y1="7776" x2="25225" y2="11935"/>
                        <a14:foregroundMark x1="25225" y1="11935" x2="16036" y2="18807"/>
                        <a14:foregroundMark x1="16036" y1="18807" x2="7748" y2="42315"/>
                        <a14:foregroundMark x1="7748" y1="42315" x2="8468" y2="54611"/>
                        <a14:foregroundMark x1="8468" y1="54611" x2="12973" y2="61483"/>
                        <a14:foregroundMark x1="43964" y1="9584" x2="42523" y2="6691"/>
                        <a14:foregroundMark x1="3964" y1="39241" x2="6847" y2="39964"/>
                        <a14:foregroundMark x1="85766" y1="88969" x2="90811" y2="92767"/>
                        <a14:foregroundMark x1="91712" y1="90778" x2="94955" y2="90597"/>
                        <a14:foregroundMark x1="89910" y1="93671" x2="90631" y2="96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463" y="4535884"/>
            <a:ext cx="679121" cy="676673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6FD1312D-74BE-4E66-B82E-8F5B6253FCB3}"/>
              </a:ext>
            </a:extLst>
          </p:cNvPr>
          <p:cNvSpPr/>
          <p:nvPr/>
        </p:nvSpPr>
        <p:spPr>
          <a:xfrm>
            <a:off x="3884976" y="3700039"/>
            <a:ext cx="2072922" cy="399430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MS Gothic" panose="020B0609070205080204" pitchFamily="49" charset="-128"/>
                <a:ea typeface="MS Gothic" panose="020B0609070205080204" pitchFamily="49" charset="-128"/>
              </a:rPr>
              <a:t>ジョン・ヨンミン</a:t>
            </a:r>
            <a:endParaRPr lang="ko-KR" altLang="en-US" sz="1600" dirty="0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88C29FE2-6492-4A88-9EDC-50AB94B914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39" b="93194" l="1277" r="94526">
                        <a14:foregroundMark x1="18066" y1="31937" x2="17701" y2="53665"/>
                        <a14:foregroundMark x1="76095" y1="35079" x2="80839" y2="65969"/>
                        <a14:foregroundMark x1="48540" y1="8639" x2="48540" y2="31414"/>
                        <a14:foregroundMark x1="48540" y1="31414" x2="48540" y2="31414"/>
                        <a14:foregroundMark x1="50912" y1="93194" x2="50912" y2="63874"/>
                        <a14:foregroundMark x1="94526" y1="67539" x2="72628" y2="66230"/>
                        <a14:foregroundMark x1="1277" y1="65183" x2="20073" y2="66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47" y="4575204"/>
            <a:ext cx="1064818" cy="74226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7FB7FF92-8AA3-416B-88E8-56246796AE9A}"/>
              </a:ext>
            </a:extLst>
          </p:cNvPr>
          <p:cNvGrpSpPr/>
          <p:nvPr/>
        </p:nvGrpSpPr>
        <p:grpSpPr>
          <a:xfrm>
            <a:off x="4170524" y="1870614"/>
            <a:ext cx="1434464" cy="1841536"/>
            <a:chOff x="4410711" y="1645921"/>
            <a:chExt cx="1434464" cy="1841536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715790A2-1EBF-4534-B389-34006913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811" b="94090" l="8923" r="92462">
                          <a14:foregroundMark x1="42923" y1="62884" x2="20923" y2="83688"/>
                          <a14:foregroundMark x1="20923" y1="83688" x2="42923" y2="90071"/>
                          <a14:foregroundMark x1="59231" y1="64775" x2="82615" y2="84515"/>
                          <a14:foregroundMark x1="82615" y1="84515" x2="41538" y2="90071"/>
                          <a14:foregroundMark x1="41538" y1="90071" x2="11692" y2="79196"/>
                          <a14:foregroundMark x1="40923" y1="69031" x2="69846" y2="91962"/>
                          <a14:foregroundMark x1="69846" y1="91962" x2="71077" y2="94090"/>
                          <a14:foregroundMark x1="13385" y1="89480" x2="45077" y2="84161"/>
                          <a14:foregroundMark x1="84923" y1="74823" x2="52769" y2="63948"/>
                          <a14:foregroundMark x1="52769" y1="63948" x2="18462" y2="72222"/>
                          <a14:foregroundMark x1="18462" y1="72222" x2="44000" y2="91726"/>
                          <a14:foregroundMark x1="44000" y1="91726" x2="78615" y2="91726"/>
                          <a14:foregroundMark x1="78615" y1="91726" x2="84923" y2="91371"/>
                          <a14:foregroundMark x1="87692" y1="75414" x2="91077" y2="90071"/>
                          <a14:foregroundMark x1="48462" y1="69031" x2="59231" y2="77541"/>
                          <a14:foregroundMark x1="9692" y1="75414" x2="39231" y2="92435"/>
                          <a14:foregroundMark x1="39231" y1="92435" x2="41231" y2="91962"/>
                          <a14:foregroundMark x1="91538" y1="77541" x2="92615" y2="91608"/>
                          <a14:foregroundMark x1="8923" y1="77778" x2="10308" y2="91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711" y="1645921"/>
              <a:ext cx="1434464" cy="1841536"/>
            </a:xfrm>
            <a:prstGeom prst="rect">
              <a:avLst/>
            </a:prstGeom>
          </p:spPr>
        </p:pic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FE6CCEC8-5C56-4CE9-B51C-1EE40F62C087}"/>
                </a:ext>
              </a:extLst>
            </p:cNvPr>
            <p:cNvSpPr/>
            <p:nvPr/>
          </p:nvSpPr>
          <p:spPr>
            <a:xfrm>
              <a:off x="5013960" y="1809751"/>
              <a:ext cx="240030" cy="51434"/>
            </a:xfrm>
            <a:prstGeom prst="ellipse">
              <a:avLst/>
            </a:prstGeom>
            <a:solidFill>
              <a:srgbClr val="150B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68C07B9-F720-4770-BFE5-BF4384C2C8BA}"/>
              </a:ext>
            </a:extLst>
          </p:cNvPr>
          <p:cNvSpPr txBox="1"/>
          <p:nvPr/>
        </p:nvSpPr>
        <p:spPr>
          <a:xfrm>
            <a:off x="1867901" y="5303763"/>
            <a:ext cx="140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ビューア</a:t>
            </a:r>
            <a:endParaRPr lang="en-US" altLang="ja-JP" dirty="0">
              <a:solidFill>
                <a:srgbClr val="007FFF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r>
              <a:rPr lang="ja-JP" altLang="en-US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お勧め機能</a:t>
            </a:r>
            <a:endParaRPr lang="en-US" altLang="ko-KR" dirty="0">
              <a:solidFill>
                <a:srgbClr val="007FFF"/>
              </a:solidFill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AB389A1B-7157-49AF-AE12-559994C1DDBC}"/>
              </a:ext>
            </a:extLst>
          </p:cNvPr>
          <p:cNvSpPr/>
          <p:nvPr/>
        </p:nvSpPr>
        <p:spPr>
          <a:xfrm>
            <a:off x="4292724" y="5412581"/>
            <a:ext cx="1296855" cy="399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Community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D27F18B3-7EB6-40A8-99B9-3D96D54B9A54}"/>
              </a:ext>
            </a:extLst>
          </p:cNvPr>
          <p:cNvSpPr/>
          <p:nvPr/>
        </p:nvSpPr>
        <p:spPr>
          <a:xfrm>
            <a:off x="6669103" y="5348183"/>
            <a:ext cx="1296855" cy="55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会員管理</a:t>
            </a:r>
            <a:endParaRPr lang="en-US" altLang="ja-JP" dirty="0">
              <a:solidFill>
                <a:srgbClr val="007FFF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r>
              <a:rPr lang="ja-JP" altLang="en-US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デザイン</a:t>
            </a:r>
            <a:endParaRPr lang="en-US" altLang="ko-KR" dirty="0">
              <a:solidFill>
                <a:srgbClr val="007FFF"/>
              </a:solidFill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EA9E6A6C-D645-497D-A7F0-02C02619785D}"/>
              </a:ext>
            </a:extLst>
          </p:cNvPr>
          <p:cNvSpPr/>
          <p:nvPr/>
        </p:nvSpPr>
        <p:spPr>
          <a:xfrm>
            <a:off x="8999158" y="5364861"/>
            <a:ext cx="1296855" cy="494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書籍検索</a:t>
            </a:r>
            <a:endParaRPr lang="en-US" altLang="ja-JP" dirty="0">
              <a:solidFill>
                <a:srgbClr val="007FFF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r>
              <a:rPr lang="ja-JP" altLang="en-US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書籍情報</a:t>
            </a:r>
            <a:endParaRPr lang="en-US" altLang="ko-KR" dirty="0">
              <a:solidFill>
                <a:srgbClr val="007FFF"/>
              </a:solidFill>
              <a:latin typeface="MS Gothic" pitchFamily="49" charset="-128"/>
              <a:ea typeface="MS Gothic" pitchFamily="49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C915F07-F0DB-4059-895C-1AA09FDD41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977" y="4578236"/>
            <a:ext cx="721715" cy="6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1656E3F-FBBA-458F-8982-12CD9359C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88" y="2945162"/>
            <a:ext cx="3323513" cy="12482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937D2E4B-3FAA-4FC7-83B4-42871C8591B3}"/>
              </a:ext>
            </a:extLst>
          </p:cNvPr>
          <p:cNvGrpSpPr/>
          <p:nvPr/>
        </p:nvGrpSpPr>
        <p:grpSpPr>
          <a:xfrm>
            <a:off x="2983204" y="-8913"/>
            <a:ext cx="9121192" cy="6857999"/>
            <a:chOff x="3070809" y="-8913"/>
            <a:chExt cx="9121192" cy="685799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272AFF8B-29C4-4F89-9A93-B78D1CB4BAB9}"/>
                </a:ext>
              </a:extLst>
            </p:cNvPr>
            <p:cNvSpPr/>
            <p:nvPr/>
          </p:nvSpPr>
          <p:spPr>
            <a:xfrm rot="5400000">
              <a:off x="4389121" y="-953793"/>
              <a:ext cx="6857999" cy="8747760"/>
            </a:xfrm>
            <a:prstGeom prst="roundRect">
              <a:avLst>
                <a:gd name="adj" fmla="val 0"/>
              </a:avLst>
            </a:prstGeom>
            <a:solidFill>
              <a:srgbClr val="E8F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xmlns="" id="{B98D2004-ACD7-44B4-9B92-20A63C937C06}"/>
                </a:ext>
              </a:extLst>
            </p:cNvPr>
            <p:cNvSpPr/>
            <p:nvPr/>
          </p:nvSpPr>
          <p:spPr>
            <a:xfrm rot="16200000">
              <a:off x="3132121" y="3147008"/>
              <a:ext cx="441359" cy="563984"/>
            </a:xfrm>
            <a:prstGeom prst="triangle">
              <a:avLst/>
            </a:prstGeom>
            <a:solidFill>
              <a:srgbClr val="E8F2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C9E67C6-4A36-408C-BAE3-316E6F0BB6BE}"/>
              </a:ext>
            </a:extLst>
          </p:cNvPr>
          <p:cNvSpPr/>
          <p:nvPr/>
        </p:nvSpPr>
        <p:spPr>
          <a:xfrm>
            <a:off x="4938866" y="-42587"/>
            <a:ext cx="2321911" cy="77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팀 </a:t>
            </a:r>
            <a:r>
              <a:rPr lang="ko-KR" altLang="en-US" sz="2400" dirty="0" err="1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핫식스</a:t>
            </a:r>
            <a:r>
              <a:rPr lang="ko-KR" altLang="en-US" sz="24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 소개</a:t>
            </a:r>
          </a:p>
        </p:txBody>
      </p:sp>
      <p:sp>
        <p:nvSpPr>
          <p:cNvPr id="4" name="사각형: 둥근 모서리 4">
            <a:extLst>
              <a:ext uri="{FF2B5EF4-FFF2-40B4-BE49-F238E27FC236}">
                <a16:creationId xmlns:a16="http://schemas.microsoft.com/office/drawing/2014/main" xmlns="" id="{E014A982-8238-465B-A76E-12EF2534D19D}"/>
              </a:ext>
            </a:extLst>
          </p:cNvPr>
          <p:cNvSpPr/>
          <p:nvPr/>
        </p:nvSpPr>
        <p:spPr>
          <a:xfrm>
            <a:off x="4589325" y="1"/>
            <a:ext cx="3020992" cy="659165"/>
          </a:xfrm>
          <a:prstGeom prst="rect">
            <a:avLst/>
          </a:prstGeom>
          <a:solidFill>
            <a:srgbClr val="00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4CA3770-2473-4DCC-8DE1-C9264C1A9447}"/>
              </a:ext>
            </a:extLst>
          </p:cNvPr>
          <p:cNvSpPr/>
          <p:nvPr/>
        </p:nvSpPr>
        <p:spPr>
          <a:xfrm>
            <a:off x="4659924" y="53036"/>
            <a:ext cx="2883876" cy="551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S Gothic" pitchFamily="49" charset="-128"/>
                <a:ea typeface="MS Gothic" pitchFamily="49" charset="-128"/>
              </a:rPr>
              <a:t>プログラムご紹介</a:t>
            </a:r>
            <a:endParaRPr lang="ko-KR" altLang="en-US" sz="2400" dirty="0">
              <a:solidFill>
                <a:schemeClr val="bg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E07FF6E-005A-4D55-A7D0-28CFF5113A6C}"/>
              </a:ext>
            </a:extLst>
          </p:cNvPr>
          <p:cNvSpPr/>
          <p:nvPr/>
        </p:nvSpPr>
        <p:spPr>
          <a:xfrm>
            <a:off x="4034815" y="1077247"/>
            <a:ext cx="7536127" cy="77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インストール不要の電子書籍レンタルサービス</a:t>
            </a:r>
            <a:endParaRPr lang="ko-KR" altLang="en-US" sz="2400" dirty="0">
              <a:solidFill>
                <a:srgbClr val="007FFF"/>
              </a:solidFill>
              <a:latin typeface="MS Gothic" pitchFamily="49" charset="-128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899C06D-179E-43F8-8D27-3FFE566B4EB5}"/>
              </a:ext>
            </a:extLst>
          </p:cNvPr>
          <p:cNvCxnSpPr>
            <a:cxnSpLocks/>
          </p:cNvCxnSpPr>
          <p:nvPr/>
        </p:nvCxnSpPr>
        <p:spPr>
          <a:xfrm>
            <a:off x="5059680" y="1874520"/>
            <a:ext cx="5354797" cy="0"/>
          </a:xfrm>
          <a:prstGeom prst="line">
            <a:avLst/>
          </a:prstGeom>
          <a:ln w="28575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7B967B45-1166-45E3-BC23-3F3AA637FBE7}"/>
              </a:ext>
            </a:extLst>
          </p:cNvPr>
          <p:cNvSpPr/>
          <p:nvPr/>
        </p:nvSpPr>
        <p:spPr>
          <a:xfrm>
            <a:off x="3966451" y="5370478"/>
            <a:ext cx="7536127" cy="1384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ArchiEbook</a:t>
            </a:r>
            <a:r>
              <a:rPr lang="ja-JP" altLang="en-US" sz="1600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ウェブサービスはユーザーに電子書籍をレンタルし、閲覧機能を提供します。また、読んだことのある書籍にはレビューを残すことができ、グループに参加して読書コミュニティ活動サービスも提供します。</a:t>
            </a:r>
            <a:endParaRPr lang="ko-KR" altLang="en-US" sz="1600" dirty="0">
              <a:solidFill>
                <a:srgbClr val="007FFF"/>
              </a:solidFill>
              <a:latin typeface="MS Gothic" pitchFamily="49" charset="-128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35DB5953-EDB9-46F2-8D3F-9165CE741BDA}"/>
              </a:ext>
            </a:extLst>
          </p:cNvPr>
          <p:cNvSpPr/>
          <p:nvPr/>
        </p:nvSpPr>
        <p:spPr>
          <a:xfrm>
            <a:off x="7741920" y="5388766"/>
            <a:ext cx="74611" cy="74611"/>
          </a:xfrm>
          <a:prstGeom prst="ellipse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FAD20AA0-54AE-48A0-9CA8-04A0F5C9CE5E}"/>
              </a:ext>
            </a:extLst>
          </p:cNvPr>
          <p:cNvSpPr/>
          <p:nvPr/>
        </p:nvSpPr>
        <p:spPr>
          <a:xfrm>
            <a:off x="8077200" y="5388766"/>
            <a:ext cx="74611" cy="74611"/>
          </a:xfrm>
          <a:prstGeom prst="ellipse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6BA67501-31F8-483A-AFF8-76BC15B76345}"/>
              </a:ext>
            </a:extLst>
          </p:cNvPr>
          <p:cNvSpPr/>
          <p:nvPr/>
        </p:nvSpPr>
        <p:spPr>
          <a:xfrm>
            <a:off x="7406640" y="5388766"/>
            <a:ext cx="74611" cy="74611"/>
          </a:xfrm>
          <a:prstGeom prst="ellipse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CD3ED8D-6F4C-416F-84F1-9ED85903E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80" y="1981563"/>
            <a:ext cx="5669120" cy="31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394A55AC-830A-4BFA-B4CE-B20D12359F23}"/>
              </a:ext>
            </a:extLst>
          </p:cNvPr>
          <p:cNvSpPr/>
          <p:nvPr/>
        </p:nvSpPr>
        <p:spPr>
          <a:xfrm rot="5400000">
            <a:off x="5714998" y="381000"/>
            <a:ext cx="6857999" cy="6095999"/>
          </a:xfrm>
          <a:prstGeom prst="roundRect">
            <a:avLst>
              <a:gd name="adj" fmla="val 0"/>
            </a:avLst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10CF03C-3339-4C4B-AA4B-4DF0D8C3073F}"/>
              </a:ext>
            </a:extLst>
          </p:cNvPr>
          <p:cNvSpPr txBox="1"/>
          <p:nvPr/>
        </p:nvSpPr>
        <p:spPr>
          <a:xfrm>
            <a:off x="757410" y="6318070"/>
            <a:ext cx="458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MS Gothic" pitchFamily="49" charset="-128"/>
                <a:ea typeface="MS Gothic" pitchFamily="49" charset="-128"/>
              </a:rPr>
              <a:t>開発期間 </a:t>
            </a:r>
            <a:r>
              <a:rPr lang="en-US" altLang="ja-JP" sz="1600" dirty="0">
                <a:latin typeface="MS Gothic" pitchFamily="49" charset="-128"/>
                <a:ea typeface="MS Gothic" pitchFamily="49" charset="-128"/>
              </a:rPr>
              <a:t>: 2019.3.7 ~ 2019.4.17</a:t>
            </a:r>
            <a:r>
              <a:rPr lang="ja-JP" altLang="en-US" sz="1600" dirty="0">
                <a:latin typeface="MS Gothic" pitchFamily="49" charset="-128"/>
                <a:ea typeface="MS Gothic" pitchFamily="49" charset="-128"/>
              </a:rPr>
              <a:t>（約一ヶ月）</a:t>
            </a:r>
            <a:endParaRPr lang="en-US" altLang="ja-JP" sz="1600" dirty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83A1F22-2BCE-457A-8931-40FB5652DD6C}"/>
              </a:ext>
            </a:extLst>
          </p:cNvPr>
          <p:cNvSpPr/>
          <p:nvPr/>
        </p:nvSpPr>
        <p:spPr>
          <a:xfrm>
            <a:off x="4938866" y="-42587"/>
            <a:ext cx="2321911" cy="77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팀 </a:t>
            </a:r>
            <a:r>
              <a:rPr lang="ko-KR" altLang="en-US" sz="2400" dirty="0" err="1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핫식스</a:t>
            </a:r>
            <a:r>
              <a:rPr lang="ko-KR" altLang="en-US" sz="24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 소개</a:t>
            </a:r>
          </a:p>
        </p:txBody>
      </p:sp>
      <p:sp>
        <p:nvSpPr>
          <p:cNvPr id="15" name="사각형: 둥근 모서리 4">
            <a:extLst>
              <a:ext uri="{FF2B5EF4-FFF2-40B4-BE49-F238E27FC236}">
                <a16:creationId xmlns:a16="http://schemas.microsoft.com/office/drawing/2014/main" xmlns="" id="{8E31366F-B136-477D-A437-744BD44BAF58}"/>
              </a:ext>
            </a:extLst>
          </p:cNvPr>
          <p:cNvSpPr/>
          <p:nvPr/>
        </p:nvSpPr>
        <p:spPr>
          <a:xfrm>
            <a:off x="4589325" y="1"/>
            <a:ext cx="3020992" cy="659165"/>
          </a:xfrm>
          <a:prstGeom prst="rect">
            <a:avLst/>
          </a:prstGeom>
          <a:solidFill>
            <a:srgbClr val="00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97F8FDA-B8F2-4E86-AB51-7DBDF078E860}"/>
              </a:ext>
            </a:extLst>
          </p:cNvPr>
          <p:cNvSpPr/>
          <p:nvPr/>
        </p:nvSpPr>
        <p:spPr>
          <a:xfrm>
            <a:off x="4659924" y="53036"/>
            <a:ext cx="2883876" cy="551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S Gothic" pitchFamily="49" charset="-128"/>
                <a:ea typeface="MS Gothic" pitchFamily="49" charset="-128"/>
              </a:rPr>
              <a:t>プログラムご紹介</a:t>
            </a:r>
            <a:endParaRPr lang="ko-KR" altLang="en-US" sz="2400" dirty="0">
              <a:solidFill>
                <a:schemeClr val="bg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52E8820-F988-46FA-833A-FF751AA6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38" y="1207717"/>
            <a:ext cx="4898796" cy="2522296"/>
          </a:xfrm>
          <a:prstGeom prst="rect">
            <a:avLst/>
          </a:prstGeom>
        </p:spPr>
      </p:pic>
      <p:sp>
        <p:nvSpPr>
          <p:cNvPr id="23" name="사각형: 둥근 모서리 4">
            <a:extLst>
              <a:ext uri="{FF2B5EF4-FFF2-40B4-BE49-F238E27FC236}">
                <a16:creationId xmlns:a16="http://schemas.microsoft.com/office/drawing/2014/main" xmlns="" id="{FB920F9C-9F0D-4E96-8B8C-6F8F5E3647AD}"/>
              </a:ext>
            </a:extLst>
          </p:cNvPr>
          <p:cNvSpPr/>
          <p:nvPr/>
        </p:nvSpPr>
        <p:spPr>
          <a:xfrm>
            <a:off x="6605939" y="855291"/>
            <a:ext cx="1667623" cy="3625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ホームページ</a:t>
            </a:r>
            <a:endParaRPr lang="ko-KR" altLang="en-US" sz="1600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DE337DFE-8E6E-482A-A6D0-E7F6C1CBDD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t="3689" r="2833" b="9102"/>
          <a:stretch/>
        </p:blipFill>
        <p:spPr>
          <a:xfrm>
            <a:off x="6605938" y="4205202"/>
            <a:ext cx="4898796" cy="2544008"/>
          </a:xfrm>
          <a:prstGeom prst="rect">
            <a:avLst/>
          </a:prstGeom>
        </p:spPr>
      </p:pic>
      <p:sp>
        <p:nvSpPr>
          <p:cNvPr id="26" name="사각형: 둥근 모서리 4">
            <a:extLst>
              <a:ext uri="{FF2B5EF4-FFF2-40B4-BE49-F238E27FC236}">
                <a16:creationId xmlns:a16="http://schemas.microsoft.com/office/drawing/2014/main" xmlns="" id="{58970F9C-24B6-4549-8977-72AC50F722C3}"/>
              </a:ext>
            </a:extLst>
          </p:cNvPr>
          <p:cNvSpPr/>
          <p:nvPr/>
        </p:nvSpPr>
        <p:spPr>
          <a:xfrm>
            <a:off x="6605939" y="3854725"/>
            <a:ext cx="1948781" cy="3625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電子書</a:t>
            </a:r>
            <a:r>
              <a:rPr lang="ja-JP" altLang="en-US" sz="1600" b="1" dirty="0" smtClean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籍</a:t>
            </a:r>
            <a:r>
              <a:rPr lang="ja-JP" altLang="en-US" sz="1600" b="1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ビ</a:t>
            </a:r>
            <a:r>
              <a:rPr lang="ja-JP" altLang="en-US" sz="1600" b="1" dirty="0" smtClean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ュ</a:t>
            </a:r>
            <a:r>
              <a:rPr lang="ja-JP" altLang="en-US" sz="1600" b="1" dirty="0" smtClean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ー</a:t>
            </a:r>
            <a:r>
              <a:rPr lang="ja-JP" altLang="en-US" sz="1600" b="1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ア</a:t>
            </a:r>
            <a:endParaRPr lang="en-US" altLang="ja-JP" sz="1600" b="1" dirty="0">
              <a:solidFill>
                <a:srgbClr val="007FFF"/>
              </a:solidFill>
              <a:latin typeface="MS Gothic" pitchFamily="49" charset="-128"/>
              <a:ea typeface="MS Gothic" pitchFamily="49" charset="-128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57410" y="1331475"/>
            <a:ext cx="5061352" cy="4195047"/>
            <a:chOff x="757410" y="871929"/>
            <a:chExt cx="5061352" cy="4195047"/>
          </a:xfrm>
        </p:grpSpPr>
        <p:sp>
          <p:nvSpPr>
            <p:cNvPr id="43" name="TextBox 42"/>
            <p:cNvSpPr txBox="1"/>
            <p:nvPr/>
          </p:nvSpPr>
          <p:spPr>
            <a:xfrm>
              <a:off x="3817602" y="871929"/>
              <a:ext cx="1863969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solidFill>
                    <a:srgbClr val="00B0F0"/>
                  </a:solidFill>
                  <a:latin typeface="MS Gothic" pitchFamily="49" charset="-128"/>
                  <a:ea typeface="MS Gothic" pitchFamily="49" charset="-128"/>
                </a:rPr>
                <a:t>書籍の情報</a:t>
              </a:r>
              <a:endParaRPr lang="en-US" altLang="ja-JP" b="1" dirty="0">
                <a:solidFill>
                  <a:srgbClr val="00B0F0"/>
                </a:solidFill>
                <a:latin typeface="MS Gothic" pitchFamily="49" charset="-128"/>
                <a:ea typeface="MS Gothic" pitchFamily="49" charset="-128"/>
              </a:endParaRPr>
            </a:p>
            <a:p>
              <a:endParaRPr lang="en-US" altLang="ja-JP" b="1" dirty="0">
                <a:solidFill>
                  <a:srgbClr val="00B0F0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書籍検索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書籍の基本情報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書籍のレビュー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endParaRPr lang="ko-KR" altLang="en-US" sz="1400" dirty="0">
                <a:latin typeface="MS Gothic" pitchFamily="49" charset="-128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80412" y="3343427"/>
              <a:ext cx="213835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solidFill>
                    <a:srgbClr val="00B0F0"/>
                  </a:solidFill>
                  <a:latin typeface="MS Gothic" pitchFamily="49" charset="-128"/>
                  <a:ea typeface="MS Gothic" pitchFamily="49" charset="-128"/>
                </a:rPr>
                <a:t>電子書籍</a:t>
              </a:r>
              <a:endParaRPr lang="en-US" altLang="ja-JP" b="1" dirty="0">
                <a:solidFill>
                  <a:srgbClr val="00B0F0"/>
                </a:solidFill>
                <a:latin typeface="MS Gothic" pitchFamily="49" charset="-128"/>
                <a:ea typeface="MS Gothic" pitchFamily="49" charset="-128"/>
              </a:endParaRPr>
            </a:p>
            <a:p>
              <a:endParaRPr lang="en-US" altLang="ja-JP" b="1" dirty="0">
                <a:solidFill>
                  <a:srgbClr val="00B0F0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電子書籍レンタル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ウェブ上のビューア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決済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お勧め</a:t>
              </a:r>
              <a:endParaRPr lang="ko-KR" altLang="en-US" sz="1400" dirty="0">
                <a:latin typeface="MS Gothic" pitchFamily="49" charset="-128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7410" y="871929"/>
              <a:ext cx="1863969" cy="172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solidFill>
                    <a:srgbClr val="00B0F0"/>
                  </a:solidFill>
                  <a:latin typeface="MS Gothic" pitchFamily="49" charset="-128"/>
                  <a:ea typeface="MS Gothic" pitchFamily="49" charset="-128"/>
                </a:rPr>
                <a:t>会員管理</a:t>
              </a:r>
              <a:endParaRPr lang="en-US" altLang="ja-JP" b="1" dirty="0">
                <a:solidFill>
                  <a:srgbClr val="00B0F0"/>
                </a:solidFill>
                <a:latin typeface="MS Gothic" pitchFamily="49" charset="-128"/>
                <a:ea typeface="MS Gothic" pitchFamily="49" charset="-128"/>
              </a:endParaRPr>
            </a:p>
            <a:p>
              <a:endParaRPr lang="en-US" altLang="ja-JP" b="1" dirty="0">
                <a:solidFill>
                  <a:srgbClr val="00B0F0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登録とログイン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会員情報変更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活動の記録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書斎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endParaRPr lang="ko-KR" altLang="en-US" sz="1400" dirty="0">
                <a:latin typeface="MS Gothic" pitchFamily="49" charset="-128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5942" y="3343427"/>
              <a:ext cx="1863969" cy="172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solidFill>
                    <a:srgbClr val="00B0F0"/>
                  </a:solidFill>
                  <a:latin typeface="MS Gothic" pitchFamily="49" charset="-128"/>
                  <a:ea typeface="MS Gothic" pitchFamily="49" charset="-128"/>
                </a:rPr>
                <a:t>コミュニティ</a:t>
              </a:r>
              <a:endParaRPr lang="en-US" altLang="ja-JP" b="1" dirty="0">
                <a:solidFill>
                  <a:srgbClr val="00B0F0"/>
                </a:solidFill>
                <a:latin typeface="MS Gothic" pitchFamily="49" charset="-128"/>
                <a:ea typeface="MS Gothic" pitchFamily="49" charset="-128"/>
              </a:endParaRPr>
            </a:p>
            <a:p>
              <a:endParaRPr lang="en-US" altLang="ja-JP" b="1" dirty="0">
                <a:solidFill>
                  <a:srgbClr val="00B0F0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グループ作る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グループ参加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グループ投稿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ja-JP" altLang="en-US" sz="1400" dirty="0">
                  <a:latin typeface="MS Gothic" pitchFamily="49" charset="-128"/>
                  <a:ea typeface="MS Gothic" pitchFamily="49" charset="-128"/>
                </a:rPr>
                <a:t>コメント</a:t>
              </a:r>
              <a:endParaRPr lang="en-US" altLang="ja-JP" sz="1400" dirty="0">
                <a:latin typeface="MS Gothic" pitchFamily="49" charset="-128"/>
                <a:ea typeface="MS Gothic" pitchFamily="49" charset="-128"/>
              </a:endParaRPr>
            </a:p>
            <a:p>
              <a:pPr marL="285750" indent="-285750">
                <a:buFont typeface="Arial" pitchFamily="34" charset="0"/>
                <a:buChar char="•"/>
              </a:pPr>
              <a:endParaRPr lang="ko-KR" altLang="en-US" sz="1400" dirty="0">
                <a:latin typeface="MS Gothic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61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4">
            <a:extLst>
              <a:ext uri="{FF2B5EF4-FFF2-40B4-BE49-F238E27FC236}">
                <a16:creationId xmlns:a16="http://schemas.microsoft.com/office/drawing/2014/main" xmlns="" id="{35117D4B-53DA-466E-9E53-5E30513158F0}"/>
              </a:ext>
            </a:extLst>
          </p:cNvPr>
          <p:cNvSpPr/>
          <p:nvPr/>
        </p:nvSpPr>
        <p:spPr>
          <a:xfrm>
            <a:off x="4589325" y="1"/>
            <a:ext cx="3020992" cy="658622"/>
          </a:xfrm>
          <a:prstGeom prst="rect">
            <a:avLst/>
          </a:prstGeom>
          <a:solidFill>
            <a:srgbClr val="00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EABA270-5D0D-4A11-B52E-1B626C9C8F5E}"/>
              </a:ext>
            </a:extLst>
          </p:cNvPr>
          <p:cNvSpPr/>
          <p:nvPr/>
        </p:nvSpPr>
        <p:spPr>
          <a:xfrm>
            <a:off x="4435007" y="47910"/>
            <a:ext cx="3321987" cy="659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S Gothic" pitchFamily="49" charset="-128"/>
                <a:ea typeface="MS Gothic" pitchFamily="49" charset="-128"/>
              </a:rPr>
              <a:t>プロジェクト</a:t>
            </a:r>
            <a:r>
              <a:rPr lang="ja-JP" altLang="en-US" sz="2400" dirty="0">
                <a:solidFill>
                  <a:schemeClr val="bg1"/>
                </a:solidFill>
                <a:latin typeface="MS Gothic" pitchFamily="49" charset="-128"/>
                <a:ea typeface="DX경필명조B" panose="02020600000000000000" pitchFamily="18" charset="-127"/>
              </a:rPr>
              <a:t>きっかけ</a:t>
            </a:r>
            <a:endParaRPr lang="ko-KR" altLang="en-US" sz="2400" dirty="0">
              <a:solidFill>
                <a:schemeClr val="bg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E404FA2-44B7-4BD9-A0E2-EC04BE2EA1E7}"/>
              </a:ext>
            </a:extLst>
          </p:cNvPr>
          <p:cNvGrpSpPr/>
          <p:nvPr/>
        </p:nvGrpSpPr>
        <p:grpSpPr>
          <a:xfrm>
            <a:off x="1315892" y="1170100"/>
            <a:ext cx="4090749" cy="1368466"/>
            <a:chOff x="1258742" y="1168741"/>
            <a:chExt cx="4090749" cy="136846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xmlns="" id="{CCFCEABB-FF81-427A-B74D-04989F6A2C5E}"/>
                </a:ext>
              </a:extLst>
            </p:cNvPr>
            <p:cNvSpPr/>
            <p:nvPr/>
          </p:nvSpPr>
          <p:spPr>
            <a:xfrm>
              <a:off x="1258742" y="1408169"/>
              <a:ext cx="4090749" cy="11290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D1590E7E-E9AD-486F-B1FD-283DB2CFD48E}"/>
                </a:ext>
              </a:extLst>
            </p:cNvPr>
            <p:cNvSpPr/>
            <p:nvPr/>
          </p:nvSpPr>
          <p:spPr>
            <a:xfrm>
              <a:off x="2506218" y="1168741"/>
              <a:ext cx="1600927" cy="399430"/>
            </a:xfrm>
            <a:prstGeom prst="rect">
              <a:avLst/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MS Gothic" panose="020B0609070205080204" pitchFamily="49" charset="-128"/>
                </a:rPr>
                <a:t>個人的</a:t>
              </a:r>
              <a:endParaRPr lang="ko-KR" altLang="en-US" dirty="0">
                <a:latin typeface="MS Gothic" panose="020B0609070205080204" pitchFamily="49" charset="-128"/>
                <a:ea typeface="DX경필명조B" panose="02020600000000000000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F688F842-9224-4F98-AABB-FD4790288DDE}"/>
                </a:ext>
              </a:extLst>
            </p:cNvPr>
            <p:cNvSpPr/>
            <p:nvPr/>
          </p:nvSpPr>
          <p:spPr>
            <a:xfrm>
              <a:off x="2137431" y="1672500"/>
              <a:ext cx="2479315" cy="618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schemeClr val="tx1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本が好き</a:t>
              </a:r>
              <a:endParaRPr lang="ko-KR" altLang="en-US" sz="2400" dirty="0">
                <a:solidFill>
                  <a:schemeClr val="tx1"/>
                </a:solidFill>
                <a:latin typeface="MS Gothic" panose="020B0609070205080204" pitchFamily="49" charset="-128"/>
                <a:ea typeface="DX경필명조B" panose="02020600000000000000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83DDE978-C538-42DC-9299-3C0C77EB4EE3}"/>
              </a:ext>
            </a:extLst>
          </p:cNvPr>
          <p:cNvGrpSpPr/>
          <p:nvPr/>
        </p:nvGrpSpPr>
        <p:grpSpPr>
          <a:xfrm>
            <a:off x="1258284" y="4845484"/>
            <a:ext cx="4148357" cy="1450454"/>
            <a:chOff x="1258284" y="4761973"/>
            <a:chExt cx="4148357" cy="145045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xmlns="" id="{CF0B108C-0004-4D66-B314-4B3E8AC263A9}"/>
                </a:ext>
              </a:extLst>
            </p:cNvPr>
            <p:cNvSpPr/>
            <p:nvPr/>
          </p:nvSpPr>
          <p:spPr>
            <a:xfrm>
              <a:off x="1258284" y="4897651"/>
              <a:ext cx="4148357" cy="13147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E01B2569-15A5-4A66-B5D8-400BB0695405}"/>
                </a:ext>
              </a:extLst>
            </p:cNvPr>
            <p:cNvSpPr/>
            <p:nvPr/>
          </p:nvSpPr>
          <p:spPr>
            <a:xfrm>
              <a:off x="2576622" y="4761973"/>
              <a:ext cx="1600927" cy="399430"/>
            </a:xfrm>
            <a:prstGeom prst="rect">
              <a:avLst/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MS Gothic" panose="020B0609070205080204" pitchFamily="49" charset="-128"/>
                </a:rPr>
                <a:t>社会的</a:t>
              </a:r>
              <a:endParaRPr lang="ko-KR" altLang="en-US" dirty="0">
                <a:latin typeface="MS Gothic" panose="020B0609070205080204" pitchFamily="49" charset="-128"/>
                <a:ea typeface="DX경필명조B" panose="02020600000000000000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61A1DE76-B954-479A-8BD5-E226C9B99C39}"/>
                </a:ext>
              </a:extLst>
            </p:cNvPr>
            <p:cNvSpPr/>
            <p:nvPr/>
          </p:nvSpPr>
          <p:spPr>
            <a:xfrm>
              <a:off x="1393259" y="5185500"/>
              <a:ext cx="3835966" cy="91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rPr>
                <a:t>ディジタル化、</a:t>
              </a:r>
              <a:endParaRPr lang="en-US" altLang="ko-KR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r>
                <a:rPr lang="ja-JP" altLang="en-US" sz="2400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rPr>
                <a:t>電子書籍産業の成長</a:t>
              </a:r>
              <a:endParaRPr lang="ko-KR" altLang="en-US" sz="2400" dirty="0">
                <a:solidFill>
                  <a:schemeClr val="tx1"/>
                </a:solidFill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C4E298AD-2A97-4389-95C7-12C6774C77FD}"/>
              </a:ext>
            </a:extLst>
          </p:cNvPr>
          <p:cNvGrpSpPr/>
          <p:nvPr/>
        </p:nvGrpSpPr>
        <p:grpSpPr>
          <a:xfrm>
            <a:off x="1297276" y="2880781"/>
            <a:ext cx="4109365" cy="1591076"/>
            <a:chOff x="1240126" y="2815444"/>
            <a:chExt cx="4109365" cy="159107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xmlns="" id="{7B1A267E-6FA2-4021-BA82-7B539974542E}"/>
                </a:ext>
              </a:extLst>
            </p:cNvPr>
            <p:cNvSpPr/>
            <p:nvPr/>
          </p:nvSpPr>
          <p:spPr>
            <a:xfrm>
              <a:off x="1240126" y="2977530"/>
              <a:ext cx="4109365" cy="142899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6C096A0-BAED-43FF-8318-6FFF8A6CC3D3}"/>
                </a:ext>
              </a:extLst>
            </p:cNvPr>
            <p:cNvSpPr/>
            <p:nvPr/>
          </p:nvSpPr>
          <p:spPr>
            <a:xfrm>
              <a:off x="2576624" y="2815444"/>
              <a:ext cx="1600927" cy="399430"/>
            </a:xfrm>
            <a:prstGeom prst="rect">
              <a:avLst/>
            </a:prstGeom>
            <a:solidFill>
              <a:srgbClr val="00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MS Gothic" panose="020B0609070205080204" pitchFamily="49" charset="-128"/>
                </a:rPr>
                <a:t>技術的</a:t>
              </a:r>
              <a:endParaRPr lang="ko-KR" altLang="en-US" dirty="0">
                <a:latin typeface="MS Gothic" panose="020B0609070205080204" pitchFamily="49" charset="-128"/>
                <a:ea typeface="DX경필명조B" panose="02020600000000000000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27E643AF-7DD4-44AD-BFB8-9D3F940FF355}"/>
                </a:ext>
              </a:extLst>
            </p:cNvPr>
            <p:cNvSpPr/>
            <p:nvPr/>
          </p:nvSpPr>
          <p:spPr>
            <a:xfrm>
              <a:off x="1336108" y="3083607"/>
              <a:ext cx="4007417" cy="13147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rPr>
                <a:t>インストール不要の</a:t>
              </a:r>
              <a:endParaRPr lang="en-US" altLang="ja-JP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endParaRPr>
            </a:p>
            <a:p>
              <a:pPr algn="ctr"/>
              <a:r>
                <a:rPr lang="ja-JP" altLang="en-US" sz="2400" dirty="0">
                  <a:solidFill>
                    <a:schemeClr val="tx1"/>
                  </a:solidFill>
                  <a:latin typeface="MS Gothic" pitchFamily="49" charset="-128"/>
                  <a:ea typeface="MS Gothic" pitchFamily="49" charset="-128"/>
                </a:rPr>
                <a:t>電子書籍サービス</a:t>
              </a:r>
              <a:endParaRPr lang="ko-KR" altLang="en-US" sz="2400" dirty="0">
                <a:solidFill>
                  <a:schemeClr val="tx1"/>
                </a:solidFill>
                <a:latin typeface="MS Gothic" pitchFamily="49" charset="-128"/>
                <a:ea typeface="DX경필명조B" panose="02020600000000000000" pitchFamily="18" charset="-127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4127A85A-8764-4262-B23E-DAE6D52C9C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774" y="2689891"/>
            <a:ext cx="2939865" cy="110419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9689D2AD-BC12-475C-8329-D1FE102A6616}"/>
              </a:ext>
            </a:extLst>
          </p:cNvPr>
          <p:cNvSpPr/>
          <p:nvPr/>
        </p:nvSpPr>
        <p:spPr>
          <a:xfrm>
            <a:off x="6691829" y="3781753"/>
            <a:ext cx="5387768" cy="52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Archive(</a:t>
            </a:r>
            <a:r>
              <a:rPr lang="ko-KR" altLang="en-US" sz="22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貯蔵所</a:t>
            </a:r>
            <a:r>
              <a:rPr lang="en-US" altLang="ko-KR" sz="22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 + eBook(</a:t>
            </a:r>
            <a:r>
              <a:rPr lang="ko-KR" altLang="en-US" sz="22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電子書籍</a:t>
            </a:r>
            <a:r>
              <a:rPr lang="en-US" altLang="ko-KR" sz="22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xmlns="" id="{BA5B8F74-C383-43C9-A87B-6C5433F903D8}"/>
              </a:ext>
            </a:extLst>
          </p:cNvPr>
          <p:cNvSpPr/>
          <p:nvPr/>
        </p:nvSpPr>
        <p:spPr>
          <a:xfrm>
            <a:off x="6000028" y="3334506"/>
            <a:ext cx="519592" cy="459579"/>
          </a:xfrm>
          <a:prstGeom prst="rightArrow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5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5600DC15-CA88-4506-950F-D0CD45453CEE}"/>
              </a:ext>
            </a:extLst>
          </p:cNvPr>
          <p:cNvSpPr/>
          <p:nvPr/>
        </p:nvSpPr>
        <p:spPr>
          <a:xfrm rot="5400000">
            <a:off x="661758" y="2423606"/>
            <a:ext cx="4876408" cy="2278163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xmlns="" id="{AD5D8C2D-7919-428F-83F9-B079A47FB85B}"/>
              </a:ext>
            </a:extLst>
          </p:cNvPr>
          <p:cNvSpPr/>
          <p:nvPr/>
        </p:nvSpPr>
        <p:spPr>
          <a:xfrm rot="5400000">
            <a:off x="4851650" y="2572141"/>
            <a:ext cx="4876408" cy="1981093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xmlns="" id="{0ABC5F81-AA2A-4100-9D96-059144F1F9A8}"/>
              </a:ext>
            </a:extLst>
          </p:cNvPr>
          <p:cNvSpPr/>
          <p:nvPr/>
        </p:nvSpPr>
        <p:spPr>
          <a:xfrm rot="5400000">
            <a:off x="6875947" y="2645719"/>
            <a:ext cx="4876408" cy="1833938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xmlns="" id="{4F843F54-7AFF-424A-BC91-0AF54584FBAE}"/>
              </a:ext>
            </a:extLst>
          </p:cNvPr>
          <p:cNvSpPr/>
          <p:nvPr/>
        </p:nvSpPr>
        <p:spPr>
          <a:xfrm rot="5400000">
            <a:off x="2819430" y="2617518"/>
            <a:ext cx="4876408" cy="1890340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xmlns="" id="{3E1132C2-661F-4A94-B4DD-E7D38BC57FF1}"/>
              </a:ext>
            </a:extLst>
          </p:cNvPr>
          <p:cNvSpPr/>
          <p:nvPr/>
        </p:nvSpPr>
        <p:spPr>
          <a:xfrm rot="5400000">
            <a:off x="-1449840" y="2700908"/>
            <a:ext cx="4876408" cy="1762152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xmlns="" id="{EFBB78C3-9B09-4207-8E88-446AB1908606}"/>
              </a:ext>
            </a:extLst>
          </p:cNvPr>
          <p:cNvSpPr/>
          <p:nvPr/>
        </p:nvSpPr>
        <p:spPr>
          <a:xfrm rot="5400000">
            <a:off x="8790820" y="2623335"/>
            <a:ext cx="4876408" cy="1833938"/>
          </a:xfrm>
          <a:prstGeom prst="roundRect">
            <a:avLst/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DD719D4-EA70-401B-8EB2-782329C391D2}"/>
              </a:ext>
            </a:extLst>
          </p:cNvPr>
          <p:cNvSpPr/>
          <p:nvPr/>
        </p:nvSpPr>
        <p:spPr>
          <a:xfrm>
            <a:off x="0" y="1018572"/>
            <a:ext cx="12202395" cy="9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BCB6A63-430B-40E1-8D51-0F94E8A58956}"/>
              </a:ext>
            </a:extLst>
          </p:cNvPr>
          <p:cNvSpPr/>
          <p:nvPr/>
        </p:nvSpPr>
        <p:spPr>
          <a:xfrm>
            <a:off x="4537277" y="-42587"/>
            <a:ext cx="3115519" cy="77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아카이북</a:t>
            </a:r>
            <a:r>
              <a:rPr lang="en-US" altLang="ko-KR" sz="24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만든 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69446AE2-5683-4F16-8717-55212BD9FD6E}"/>
              </a:ext>
            </a:extLst>
          </p:cNvPr>
          <p:cNvCxnSpPr>
            <a:cxnSpLocks/>
          </p:cNvCxnSpPr>
          <p:nvPr/>
        </p:nvCxnSpPr>
        <p:spPr>
          <a:xfrm>
            <a:off x="0" y="1946475"/>
            <a:ext cx="12186803" cy="0"/>
          </a:xfrm>
          <a:prstGeom prst="line">
            <a:avLst/>
          </a:prstGeom>
          <a:ln w="381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4">
            <a:extLst>
              <a:ext uri="{FF2B5EF4-FFF2-40B4-BE49-F238E27FC236}">
                <a16:creationId xmlns:a16="http://schemas.microsoft.com/office/drawing/2014/main" xmlns="" id="{35117D4B-53DA-466E-9E53-5E30513158F0}"/>
              </a:ext>
            </a:extLst>
          </p:cNvPr>
          <p:cNvSpPr/>
          <p:nvPr/>
        </p:nvSpPr>
        <p:spPr>
          <a:xfrm>
            <a:off x="4589325" y="1"/>
            <a:ext cx="3020992" cy="670175"/>
          </a:xfrm>
          <a:prstGeom prst="rect">
            <a:avLst/>
          </a:prstGeom>
          <a:solidFill>
            <a:srgbClr val="00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EABA270-5D0D-4A11-B52E-1B626C9C8F5E}"/>
              </a:ext>
            </a:extLst>
          </p:cNvPr>
          <p:cNvSpPr/>
          <p:nvPr/>
        </p:nvSpPr>
        <p:spPr>
          <a:xfrm>
            <a:off x="4935044" y="17868"/>
            <a:ext cx="2321911" cy="585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S Gothic" pitchFamily="49" charset="-128"/>
                <a:ea typeface="MS Gothic" pitchFamily="49" charset="-128"/>
              </a:rPr>
              <a:t>開発技術</a:t>
            </a:r>
            <a:endParaRPr lang="ko-KR" altLang="en-US" sz="2400" dirty="0">
              <a:solidFill>
                <a:schemeClr val="bg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C9728356-08A5-4259-82A1-4E541CC6D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98" y="2109463"/>
            <a:ext cx="825284" cy="86910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3E29D585-D02C-4210-96FA-83358682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r="5903"/>
          <a:stretch/>
        </p:blipFill>
        <p:spPr>
          <a:xfrm>
            <a:off x="2095306" y="4953714"/>
            <a:ext cx="654005" cy="65436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B2805C0F-D7DA-4B2B-ADF3-A75ACB4654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54" y="3557077"/>
            <a:ext cx="1171836" cy="70055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7AECA41-8C4E-4A73-9624-5A01A9CBF252}"/>
              </a:ext>
            </a:extLst>
          </p:cNvPr>
          <p:cNvSpPr/>
          <p:nvPr/>
        </p:nvSpPr>
        <p:spPr>
          <a:xfrm>
            <a:off x="2666948" y="4745281"/>
            <a:ext cx="1642636" cy="100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JavaScript</a:t>
            </a:r>
          </a:p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jQuery</a:t>
            </a:r>
          </a:p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Ajax</a:t>
            </a:r>
            <a:endParaRPr lang="ko-KR" altLang="en-US" dirty="0">
              <a:solidFill>
                <a:srgbClr val="007FFF"/>
              </a:solidFill>
              <a:latin typeface="MS Gothic" panose="020B0609070205080204" pitchFamily="49" charset="-128"/>
              <a:ea typeface="DX경필명조B" panose="02020600000000000000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40E138C-C092-46D1-A15D-AA9DBA3F90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04" y="2149743"/>
            <a:ext cx="1044912" cy="104491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DB118933-6537-4A7C-9732-AB0BC9E1DA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19" b="210"/>
          <a:stretch/>
        </p:blipFill>
        <p:spPr>
          <a:xfrm>
            <a:off x="6922666" y="3799524"/>
            <a:ext cx="725943" cy="57090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4B043B85-E9B1-4829-8DAE-BE5EE17077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97" y="2273619"/>
            <a:ext cx="1487863" cy="54079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1B76BD34-E1FD-4453-AAA7-C5D666134B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78" y="2225925"/>
            <a:ext cx="735569" cy="81462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D8A8636E-D728-410D-B622-5AC13A776A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77" y="3734146"/>
            <a:ext cx="735569" cy="73556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E5B6488D-639C-497E-B8B5-40D6EA728A62}"/>
              </a:ext>
            </a:extLst>
          </p:cNvPr>
          <p:cNvSpPr/>
          <p:nvPr/>
        </p:nvSpPr>
        <p:spPr>
          <a:xfrm>
            <a:off x="4106894" y="4516590"/>
            <a:ext cx="2278163" cy="79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Oracle SQL Developer</a:t>
            </a:r>
          </a:p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(18.1.0)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6D6A15B0-98AA-4AEC-A42E-69F9FA936C8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630055" y="2160018"/>
            <a:ext cx="778378" cy="70268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6E5D57CF-6BA0-446F-92D7-338C516B9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5" r="27690" b="32528"/>
          <a:stretch/>
        </p:blipFill>
        <p:spPr>
          <a:xfrm>
            <a:off x="417257" y="3291889"/>
            <a:ext cx="1107831" cy="779844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BBE6C2AC-FBA6-4AA3-82DC-A0936530C055}"/>
              </a:ext>
            </a:extLst>
          </p:cNvPr>
          <p:cNvSpPr/>
          <p:nvPr/>
        </p:nvSpPr>
        <p:spPr>
          <a:xfrm>
            <a:off x="-40515" y="2920663"/>
            <a:ext cx="2119518" cy="424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Window 10</a:t>
            </a:r>
            <a:endParaRPr lang="ko-KR" altLang="en-US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04CDB412-18B3-485E-B7A4-71F4970EDCFE}"/>
              </a:ext>
            </a:extLst>
          </p:cNvPr>
          <p:cNvSpPr/>
          <p:nvPr/>
        </p:nvSpPr>
        <p:spPr>
          <a:xfrm>
            <a:off x="-73786" y="4201983"/>
            <a:ext cx="2119518" cy="424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Tomcat 8.0</a:t>
            </a:r>
            <a:endParaRPr lang="ko-KR" altLang="en-US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47D9EFC7-371B-4199-9AB8-4830FE8FBE59}"/>
              </a:ext>
            </a:extLst>
          </p:cNvPr>
          <p:cNvSpPr/>
          <p:nvPr/>
        </p:nvSpPr>
        <p:spPr>
          <a:xfrm>
            <a:off x="2046304" y="2977783"/>
            <a:ext cx="2119518" cy="424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Java jdk1.8.0</a:t>
            </a:r>
            <a:endParaRPr lang="ko-KR" altLang="en-US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EF872039-DCA8-47CF-B6B5-3D48EFB3CC1B}"/>
              </a:ext>
            </a:extLst>
          </p:cNvPr>
          <p:cNvSpPr/>
          <p:nvPr/>
        </p:nvSpPr>
        <p:spPr>
          <a:xfrm>
            <a:off x="2007024" y="4266978"/>
            <a:ext cx="2119518" cy="424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HTML5 &amp; CSS</a:t>
            </a:r>
            <a:endParaRPr lang="ko-KR" altLang="en-US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19CC2E6C-5107-4595-A9C5-DA12ED3FF9DB}"/>
              </a:ext>
            </a:extLst>
          </p:cNvPr>
          <p:cNvSpPr/>
          <p:nvPr/>
        </p:nvSpPr>
        <p:spPr>
          <a:xfrm>
            <a:off x="4190001" y="3131751"/>
            <a:ext cx="2119518" cy="424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Spring Tool Suite</a:t>
            </a:r>
          </a:p>
          <a:p>
            <a:pPr algn="ctr"/>
            <a:r>
              <a:rPr lang="en-US" altLang="ko-KR" sz="17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(v3.8.2)</a:t>
            </a:r>
            <a:endParaRPr lang="ko-KR" altLang="en-US" sz="1700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4A25FB1E-9131-4F3F-AF3B-19AFD2FCAB56}"/>
              </a:ext>
            </a:extLst>
          </p:cNvPr>
          <p:cNvSpPr/>
          <p:nvPr/>
        </p:nvSpPr>
        <p:spPr>
          <a:xfrm>
            <a:off x="10312055" y="2456734"/>
            <a:ext cx="1890340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Naver</a:t>
            </a:r>
            <a:r>
              <a:rPr lang="ja-JP" altLang="en-US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検索</a:t>
            </a:r>
            <a:r>
              <a:rPr lang="en-US" altLang="ja-JP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API</a:t>
            </a:r>
            <a:endParaRPr lang="ko-KR" altLang="en-US" sz="2000" dirty="0">
              <a:solidFill>
                <a:srgbClr val="007FFF"/>
              </a:solidFill>
              <a:latin typeface="MS Gothic" panose="020B0609070205080204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B5955717-F889-49A5-9061-468F66F0A941}"/>
              </a:ext>
            </a:extLst>
          </p:cNvPr>
          <p:cNvSpPr/>
          <p:nvPr/>
        </p:nvSpPr>
        <p:spPr>
          <a:xfrm>
            <a:off x="10296463" y="3454359"/>
            <a:ext cx="1890340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公共</a:t>
            </a:r>
            <a:r>
              <a:rPr lang="en-US" altLang="ja-JP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DATA API</a:t>
            </a:r>
            <a:endParaRPr lang="ko-KR" altLang="en-US" sz="2000" dirty="0">
              <a:solidFill>
                <a:srgbClr val="007FFF"/>
              </a:solidFill>
              <a:latin typeface="MS Gothic" panose="020B0609070205080204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E61B1F24-A08A-4E78-863B-196903C21092}"/>
              </a:ext>
            </a:extLst>
          </p:cNvPr>
          <p:cNvSpPr/>
          <p:nvPr/>
        </p:nvSpPr>
        <p:spPr>
          <a:xfrm>
            <a:off x="10314460" y="4364124"/>
            <a:ext cx="1890340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07FFF"/>
              </a:solidFill>
              <a:latin typeface="MS Gothic" panose="020B0609070205080204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53BBFBB5-71F5-476E-B3CD-95DE80B90FE1}"/>
              </a:ext>
            </a:extLst>
          </p:cNvPr>
          <p:cNvSpPr/>
          <p:nvPr/>
        </p:nvSpPr>
        <p:spPr>
          <a:xfrm>
            <a:off x="10301660" y="4343804"/>
            <a:ext cx="1890340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KAKAO</a:t>
            </a:r>
            <a:r>
              <a:rPr lang="ja-JP" altLang="en-US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地図</a:t>
            </a:r>
            <a:r>
              <a:rPr lang="en-US" altLang="ja-JP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API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BFCE4F5E-FD06-42E9-8F82-140113B5DF8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6" t="11562"/>
          <a:stretch/>
        </p:blipFill>
        <p:spPr>
          <a:xfrm>
            <a:off x="10538511" y="2157197"/>
            <a:ext cx="1381026" cy="40430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8EE619AA-E54F-458A-A6B9-978B11BA4D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75" y="3196330"/>
            <a:ext cx="1534716" cy="30390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68F4A623-04DA-4C94-BDB1-E7803F3E572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89" y="4077350"/>
            <a:ext cx="1158288" cy="374634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F9295C5A-E82A-4EB5-8336-6203D00F5157}"/>
              </a:ext>
            </a:extLst>
          </p:cNvPr>
          <p:cNvSpPr/>
          <p:nvPr/>
        </p:nvSpPr>
        <p:spPr>
          <a:xfrm>
            <a:off x="6266285" y="3123540"/>
            <a:ext cx="2119518" cy="424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Spring Framework</a:t>
            </a:r>
          </a:p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(v4.3.6)</a:t>
            </a:r>
            <a:endParaRPr lang="ko-KR" altLang="en-US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D0DF8562-45C3-40DD-8714-43FD08F4E06A}"/>
              </a:ext>
            </a:extLst>
          </p:cNvPr>
          <p:cNvSpPr/>
          <p:nvPr/>
        </p:nvSpPr>
        <p:spPr>
          <a:xfrm>
            <a:off x="6272178" y="4437445"/>
            <a:ext cx="2119518" cy="424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Mybatis</a:t>
            </a:r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(v3.4.6)</a:t>
            </a:r>
            <a:endParaRPr lang="ko-KR" altLang="en-US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498CCE1A-D4D1-4621-B991-2F12AF32B851}"/>
              </a:ext>
            </a:extLst>
          </p:cNvPr>
          <p:cNvSpPr/>
          <p:nvPr/>
        </p:nvSpPr>
        <p:spPr>
          <a:xfrm>
            <a:off x="8264214" y="2771797"/>
            <a:ext cx="2119518" cy="1027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Oracle Database 11g Release 2 Express Edition</a:t>
            </a:r>
            <a:endParaRPr lang="ko-KR" altLang="en-US" dirty="0">
              <a:solidFill>
                <a:srgbClr val="007FFF"/>
              </a:solidFill>
              <a:latin typeface="MS Gothic" panose="020B0609070205080204" pitchFamily="49" charset="-128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DDD4A636-42A4-4913-94DE-F74BF1A5B347}"/>
              </a:ext>
            </a:extLst>
          </p:cNvPr>
          <p:cNvSpPr/>
          <p:nvPr/>
        </p:nvSpPr>
        <p:spPr>
          <a:xfrm>
            <a:off x="-110356" y="1339212"/>
            <a:ext cx="2146912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開発環境</a:t>
            </a:r>
            <a:endParaRPr lang="ko-KR" altLang="en-US" sz="2400" dirty="0">
              <a:solidFill>
                <a:srgbClr val="007FFF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D1E7DDC1-3A50-4EFF-BC94-F46BC6578E54}"/>
              </a:ext>
            </a:extLst>
          </p:cNvPr>
          <p:cNvSpPr/>
          <p:nvPr/>
        </p:nvSpPr>
        <p:spPr>
          <a:xfrm>
            <a:off x="1741313" y="1317109"/>
            <a:ext cx="2770854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言語</a:t>
            </a:r>
            <a:endParaRPr lang="ko-KR" altLang="en-US" sz="2400" dirty="0">
              <a:solidFill>
                <a:srgbClr val="007FFF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BBEDFB79-53D0-451A-B859-5403FDB4C995}"/>
              </a:ext>
            </a:extLst>
          </p:cNvPr>
          <p:cNvSpPr/>
          <p:nvPr/>
        </p:nvSpPr>
        <p:spPr>
          <a:xfrm>
            <a:off x="4296872" y="1323523"/>
            <a:ext cx="1890340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ツール</a:t>
            </a:r>
            <a:endParaRPr lang="ko-KR" altLang="en-US" sz="2400" dirty="0">
              <a:solidFill>
                <a:srgbClr val="007FFF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1ECD2118-FDDE-44F1-98A3-15509BD956C9}"/>
              </a:ext>
            </a:extLst>
          </p:cNvPr>
          <p:cNvSpPr/>
          <p:nvPr/>
        </p:nvSpPr>
        <p:spPr>
          <a:xfrm>
            <a:off x="6006992" y="1345034"/>
            <a:ext cx="2516042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フレームワーク</a:t>
            </a:r>
            <a:endParaRPr lang="ko-KR" altLang="en-US" sz="2400" dirty="0">
              <a:solidFill>
                <a:srgbClr val="007FFF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86AB85A5-2C43-4EEB-AF81-5F29B70BDF1D}"/>
              </a:ext>
            </a:extLst>
          </p:cNvPr>
          <p:cNvSpPr/>
          <p:nvPr/>
        </p:nvSpPr>
        <p:spPr>
          <a:xfrm>
            <a:off x="8406123" y="1388964"/>
            <a:ext cx="1890340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rgbClr val="007FFF"/>
                </a:solidFill>
                <a:latin typeface="MS Gothic" pitchFamily="49" charset="-128"/>
                <a:ea typeface="MS Gothic" pitchFamily="49" charset="-128"/>
              </a:rPr>
              <a:t>データベース</a:t>
            </a:r>
            <a:endParaRPr lang="ko-KR" altLang="en-US" sz="2200" dirty="0">
              <a:solidFill>
                <a:srgbClr val="007FFF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9D86F349-3EF3-4372-84B5-4F300D8C2015}"/>
              </a:ext>
            </a:extLst>
          </p:cNvPr>
          <p:cNvSpPr/>
          <p:nvPr/>
        </p:nvSpPr>
        <p:spPr>
          <a:xfrm>
            <a:off x="10301660" y="1339213"/>
            <a:ext cx="1890340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Open API</a:t>
            </a:r>
            <a:endParaRPr lang="ko-KR" altLang="en-US" sz="2400" dirty="0">
              <a:solidFill>
                <a:srgbClr val="007FFF"/>
              </a:solidFill>
              <a:latin typeface="MS Gothic" panose="020B0609070205080204" pitchFamily="49" charset="-128"/>
              <a:ea typeface="DX경필명조B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35" y="4953714"/>
            <a:ext cx="1613780" cy="42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53BBFBB5-71F5-476E-B3CD-95DE80B90FE1}"/>
              </a:ext>
            </a:extLst>
          </p:cNvPr>
          <p:cNvSpPr/>
          <p:nvPr/>
        </p:nvSpPr>
        <p:spPr>
          <a:xfrm>
            <a:off x="10323426" y="5280008"/>
            <a:ext cx="1890340" cy="55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電子書籍</a:t>
            </a:r>
            <a:r>
              <a:rPr lang="en-US" altLang="ja-JP" sz="2000" dirty="0">
                <a:solidFill>
                  <a:srgbClr val="007FFF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6708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E0FFE915-C1B1-406E-AF0B-EDBA942FAB50}"/>
              </a:ext>
            </a:extLst>
          </p:cNvPr>
          <p:cNvSpPr/>
          <p:nvPr/>
        </p:nvSpPr>
        <p:spPr>
          <a:xfrm rot="5400000">
            <a:off x="5726330" y="381861"/>
            <a:ext cx="6857999" cy="6094279"/>
          </a:xfrm>
          <a:prstGeom prst="roundRect">
            <a:avLst>
              <a:gd name="adj" fmla="val 0"/>
            </a:avLst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C71249A-1963-49BA-9FA8-986054E75CBF}"/>
              </a:ext>
            </a:extLst>
          </p:cNvPr>
          <p:cNvCxnSpPr>
            <a:cxnSpLocks/>
          </p:cNvCxnSpPr>
          <p:nvPr/>
        </p:nvCxnSpPr>
        <p:spPr>
          <a:xfrm>
            <a:off x="6126480" y="213360"/>
            <a:ext cx="0" cy="6644640"/>
          </a:xfrm>
          <a:prstGeom prst="line">
            <a:avLst/>
          </a:prstGeom>
          <a:ln w="381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9155ACB9-7CA2-496B-B6BF-AA827D92D937}"/>
              </a:ext>
            </a:extLst>
          </p:cNvPr>
          <p:cNvGrpSpPr/>
          <p:nvPr/>
        </p:nvGrpSpPr>
        <p:grpSpPr>
          <a:xfrm>
            <a:off x="390709" y="453558"/>
            <a:ext cx="11359330" cy="6252041"/>
            <a:chOff x="390709" y="453558"/>
            <a:chExt cx="11359330" cy="6252041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xmlns="" id="{26425CB5-226F-48D4-B06F-93959FE042F4}"/>
                </a:ext>
              </a:extLst>
            </p:cNvPr>
            <p:cNvGrpSpPr/>
            <p:nvPr/>
          </p:nvGrpSpPr>
          <p:grpSpPr>
            <a:xfrm>
              <a:off x="390709" y="453558"/>
              <a:ext cx="11359330" cy="3420076"/>
              <a:chOff x="390709" y="453558"/>
              <a:chExt cx="11359330" cy="3420076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1BE36BE2-56ED-42BD-B127-20063C75A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709" y="882638"/>
                <a:ext cx="5227772" cy="2514600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xmlns="" id="{5D5C0371-4C1C-4C67-B472-DF2C86DE6C09}"/>
                  </a:ext>
                </a:extLst>
              </p:cNvPr>
              <p:cNvGrpSpPr/>
              <p:nvPr/>
            </p:nvGrpSpPr>
            <p:grpSpPr>
              <a:xfrm>
                <a:off x="4043680" y="1090751"/>
                <a:ext cx="5181600" cy="1547757"/>
                <a:chOff x="4043680" y="1090751"/>
                <a:chExt cx="5181600" cy="1547757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xmlns="" id="{F0E6936B-884B-4A22-8E40-DF8719D57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3680" y="1090751"/>
                  <a:ext cx="5181600" cy="0"/>
                </a:xfrm>
                <a:prstGeom prst="line">
                  <a:avLst/>
                </a:prstGeom>
                <a:ln w="28575">
                  <a:solidFill>
                    <a:srgbClr val="00A84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xmlns="" id="{E83717D8-052B-4E76-A0C9-7440A9CFB8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215120" y="1090752"/>
                  <a:ext cx="10159" cy="1547756"/>
                </a:xfrm>
                <a:prstGeom prst="line">
                  <a:avLst/>
                </a:prstGeom>
                <a:ln w="28575">
                  <a:solidFill>
                    <a:srgbClr val="00A84C"/>
                  </a:solidFill>
                  <a:head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xmlns="" id="{E1C30D0E-3023-4C50-8F45-0D0914925E71}"/>
                  </a:ext>
                </a:extLst>
              </p:cNvPr>
              <p:cNvSpPr/>
              <p:nvPr/>
            </p:nvSpPr>
            <p:spPr>
              <a:xfrm>
                <a:off x="6680201" y="2638508"/>
                <a:ext cx="5069838" cy="1235126"/>
              </a:xfrm>
              <a:prstGeom prst="rect">
                <a:avLst/>
              </a:prstGeom>
              <a:solidFill>
                <a:srgbClr val="AFDC7E"/>
              </a:solidFill>
              <a:ln>
                <a:solidFill>
                  <a:srgbClr val="00A8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2800" dirty="0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NAVER</a:t>
                </a:r>
                <a:r>
                  <a:rPr lang="ja-JP" altLang="en-US" sz="2800" dirty="0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の書籍検索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API</a:t>
                </a:r>
                <a:endParaRPr lang="ko-KR" altLang="en-US" sz="2800" dirty="0">
                  <a:solidFill>
                    <a:schemeClr val="tx1"/>
                  </a:solidFill>
                  <a:latin typeface="MS Gothic" pitchFamily="49" charset="-128"/>
                  <a:ea typeface="DX경필명조B" panose="02020600000000000000" pitchFamily="18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C5BEF34F-730C-40FE-B304-5FDE7EEB55F8}"/>
                  </a:ext>
                </a:extLst>
              </p:cNvPr>
              <p:cNvSpPr/>
              <p:nvPr/>
            </p:nvSpPr>
            <p:spPr>
              <a:xfrm>
                <a:off x="2761565" y="453558"/>
                <a:ext cx="1481072" cy="439510"/>
              </a:xfrm>
              <a:prstGeom prst="rect">
                <a:avLst/>
              </a:prstGeom>
              <a:solidFill>
                <a:srgbClr val="AFDC7E"/>
              </a:solidFill>
              <a:ln>
                <a:solidFill>
                  <a:srgbClr val="00A8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入力</a:t>
                </a:r>
                <a:endParaRPr lang="ko-KR" altLang="en-US" dirty="0">
                  <a:solidFill>
                    <a:schemeClr val="tx1"/>
                  </a:solidFill>
                  <a:latin typeface="MS Gothic" pitchFamily="49" charset="-128"/>
                  <a:ea typeface="DX경필명조B" panose="02020600000000000000" pitchFamily="18" charset="-127"/>
                </a:endParaRP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xmlns="" id="{75804F88-1AC0-4D62-91A4-F59CC19F9364}"/>
                </a:ext>
              </a:extLst>
            </p:cNvPr>
            <p:cNvGrpSpPr/>
            <p:nvPr/>
          </p:nvGrpSpPr>
          <p:grpSpPr>
            <a:xfrm>
              <a:off x="599448" y="3429000"/>
              <a:ext cx="10356502" cy="3276599"/>
              <a:chOff x="599448" y="3429000"/>
              <a:chExt cx="10356502" cy="327659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xmlns="" id="{629B2079-EB05-4FF2-92C9-1F738514F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448" y="3786582"/>
                <a:ext cx="4907270" cy="2919017"/>
              </a:xfrm>
              <a:prstGeom prst="rect">
                <a:avLst/>
              </a:prstGeom>
            </p:spPr>
          </p:pic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xmlns="" id="{71A23D6B-654D-4E7B-AA30-1D0561004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4425" y="3429000"/>
                <a:ext cx="0" cy="325820"/>
              </a:xfrm>
              <a:prstGeom prst="straightConnector1">
                <a:avLst/>
              </a:prstGeom>
              <a:ln w="28575">
                <a:solidFill>
                  <a:srgbClr val="007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xmlns="" id="{ABC03C50-5A7A-4945-A2C9-494B79D6ED10}"/>
                  </a:ext>
                </a:extLst>
              </p:cNvPr>
              <p:cNvSpPr/>
              <p:nvPr/>
            </p:nvSpPr>
            <p:spPr>
              <a:xfrm>
                <a:off x="7494609" y="4780497"/>
                <a:ext cx="3461341" cy="509296"/>
              </a:xfrm>
              <a:prstGeom prst="rect">
                <a:avLst/>
              </a:prstGeom>
              <a:solidFill>
                <a:srgbClr val="AFDC7E"/>
              </a:solidFill>
              <a:ln>
                <a:solidFill>
                  <a:srgbClr val="00A8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JSON / XML</a:t>
                </a:r>
                <a:r>
                  <a:rPr lang="ja-JP" altLang="en-US" sz="2400" dirty="0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　</a:t>
                </a:r>
                <a:r>
                  <a:rPr lang="en-US" altLang="ja-JP" sz="2400" dirty="0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PARSING</a:t>
                </a:r>
                <a:endParaRPr lang="ko-KR" altLang="en-US" sz="2400" dirty="0">
                  <a:solidFill>
                    <a:schemeClr val="tx1"/>
                  </a:solidFill>
                  <a:latin typeface="MS Gothic" pitchFamily="49" charset="-128"/>
                  <a:ea typeface="DX경필명조B" panose="02020600000000000000" pitchFamily="18" charset="-127"/>
                </a:endParaRPr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xmlns="" id="{68B59F3A-1AFB-428D-A1B0-2E9C074F47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5280" y="3880906"/>
                <a:ext cx="0" cy="899591"/>
              </a:xfrm>
              <a:prstGeom prst="line">
                <a:avLst/>
              </a:prstGeom>
              <a:ln w="28575">
                <a:solidFill>
                  <a:srgbClr val="00A84C"/>
                </a:solidFill>
                <a:head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xmlns="" id="{747C4D2A-62D7-4899-8551-0F83DFC9A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9923" y="5035145"/>
                <a:ext cx="2834686" cy="0"/>
              </a:xfrm>
              <a:prstGeom prst="line">
                <a:avLst/>
              </a:prstGeom>
              <a:ln w="28575">
                <a:solidFill>
                  <a:srgbClr val="00A84C"/>
                </a:solidFill>
                <a:head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xmlns="" id="{BD5B86A7-FB29-4145-9614-3FC9B47E1627}"/>
                  </a:ext>
                </a:extLst>
              </p:cNvPr>
              <p:cNvSpPr/>
              <p:nvPr/>
            </p:nvSpPr>
            <p:spPr>
              <a:xfrm>
                <a:off x="4800641" y="5153590"/>
                <a:ext cx="1203046" cy="439510"/>
              </a:xfrm>
              <a:prstGeom prst="rect">
                <a:avLst/>
              </a:prstGeom>
              <a:solidFill>
                <a:srgbClr val="AFDC7E"/>
              </a:solidFill>
              <a:ln>
                <a:solidFill>
                  <a:srgbClr val="00A8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>
                    <a:solidFill>
                      <a:schemeClr val="tx1"/>
                    </a:solidFill>
                    <a:latin typeface="MS Gothic" pitchFamily="49" charset="-128"/>
                    <a:ea typeface="MS Gothic" pitchFamily="49" charset="-128"/>
                  </a:rPr>
                  <a:t>出力</a:t>
                </a:r>
                <a:endParaRPr lang="ko-KR" altLang="en-US" dirty="0">
                  <a:solidFill>
                    <a:schemeClr val="tx1"/>
                  </a:solidFill>
                  <a:latin typeface="MS Gothic" pitchFamily="49" charset="-128"/>
                  <a:ea typeface="DX경필명조B" panose="02020600000000000000" pitchFamily="18" charset="-127"/>
                </a:endParaRPr>
              </a:p>
            </p:txBody>
          </p:sp>
        </p:grpSp>
      </p:grpSp>
      <p:sp>
        <p:nvSpPr>
          <p:cNvPr id="23" name="사각형: 둥근 모서리 4">
            <a:extLst>
              <a:ext uri="{FF2B5EF4-FFF2-40B4-BE49-F238E27FC236}">
                <a16:creationId xmlns:a16="http://schemas.microsoft.com/office/drawing/2014/main" xmlns="" id="{35117D4B-53DA-466E-9E53-5E30513158F0}"/>
              </a:ext>
            </a:extLst>
          </p:cNvPr>
          <p:cNvSpPr/>
          <p:nvPr/>
        </p:nvSpPr>
        <p:spPr>
          <a:xfrm>
            <a:off x="4589325" y="1"/>
            <a:ext cx="3020992" cy="627989"/>
          </a:xfrm>
          <a:prstGeom prst="rect">
            <a:avLst/>
          </a:prstGeom>
          <a:solidFill>
            <a:srgbClr val="00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EABA270-5D0D-4A11-B52E-1B626C9C8F5E}"/>
              </a:ext>
            </a:extLst>
          </p:cNvPr>
          <p:cNvSpPr/>
          <p:nvPr/>
        </p:nvSpPr>
        <p:spPr>
          <a:xfrm>
            <a:off x="4935044" y="26661"/>
            <a:ext cx="2321911" cy="552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S Gothic" pitchFamily="49" charset="-128"/>
                <a:ea typeface="MS Gothic" pitchFamily="49" charset="-128"/>
              </a:rPr>
              <a:t>検索</a:t>
            </a:r>
            <a:endParaRPr lang="ko-KR" altLang="en-US" sz="2400" dirty="0">
              <a:solidFill>
                <a:schemeClr val="bg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5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E0FFE915-C1B1-406E-AF0B-EDBA942FAB50}"/>
              </a:ext>
            </a:extLst>
          </p:cNvPr>
          <p:cNvSpPr/>
          <p:nvPr/>
        </p:nvSpPr>
        <p:spPr>
          <a:xfrm rot="5400000">
            <a:off x="5726330" y="381861"/>
            <a:ext cx="6857999" cy="6094279"/>
          </a:xfrm>
          <a:prstGeom prst="roundRect">
            <a:avLst>
              <a:gd name="adj" fmla="val 0"/>
            </a:avLst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C71249A-1963-49BA-9FA8-986054E75CBF}"/>
              </a:ext>
            </a:extLst>
          </p:cNvPr>
          <p:cNvCxnSpPr/>
          <p:nvPr/>
        </p:nvCxnSpPr>
        <p:spPr>
          <a:xfrm>
            <a:off x="6126480" y="1"/>
            <a:ext cx="0" cy="6857999"/>
          </a:xfrm>
          <a:prstGeom prst="line">
            <a:avLst/>
          </a:prstGeom>
          <a:ln w="381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4E7B94D5-C553-4335-8E17-F69C549338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9"/>
          <a:stretch/>
        </p:blipFill>
        <p:spPr>
          <a:xfrm>
            <a:off x="552123" y="879960"/>
            <a:ext cx="4907270" cy="1575121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BEEC8B85-45E9-45AD-8B5C-0EE9E06AA0EE}"/>
              </a:ext>
            </a:extLst>
          </p:cNvPr>
          <p:cNvCxnSpPr>
            <a:cxnSpLocks/>
          </p:cNvCxnSpPr>
          <p:nvPr/>
        </p:nvCxnSpPr>
        <p:spPr>
          <a:xfrm flipH="1">
            <a:off x="5436243" y="1689385"/>
            <a:ext cx="1353744" cy="0"/>
          </a:xfrm>
          <a:prstGeom prst="line">
            <a:avLst/>
          </a:prstGeom>
          <a:ln w="28575">
            <a:solidFill>
              <a:srgbClr val="00A84C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C86E412-8909-483A-BEE6-BAA184BB9BB6}"/>
              </a:ext>
            </a:extLst>
          </p:cNvPr>
          <p:cNvSpPr/>
          <p:nvPr/>
        </p:nvSpPr>
        <p:spPr>
          <a:xfrm>
            <a:off x="4179618" y="1458055"/>
            <a:ext cx="1249823" cy="439510"/>
          </a:xfrm>
          <a:prstGeom prst="rect">
            <a:avLst/>
          </a:prstGeom>
          <a:solidFill>
            <a:srgbClr val="AFDC7E"/>
          </a:solidFill>
          <a:ln>
            <a:solidFill>
              <a:srgbClr val="00A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クリック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85D25C1-529A-46F5-84AB-A5A0C3B217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r="10410"/>
          <a:stretch/>
        </p:blipFill>
        <p:spPr>
          <a:xfrm>
            <a:off x="1103948" y="2704292"/>
            <a:ext cx="3821537" cy="233085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3626A1D4-FC18-45BD-9ED5-B5C9B05C5E4E}"/>
              </a:ext>
            </a:extLst>
          </p:cNvPr>
          <p:cNvSpPr/>
          <p:nvPr/>
        </p:nvSpPr>
        <p:spPr>
          <a:xfrm>
            <a:off x="6789986" y="1070904"/>
            <a:ext cx="5226519" cy="1235126"/>
          </a:xfrm>
          <a:prstGeom prst="rect">
            <a:avLst/>
          </a:prstGeom>
          <a:solidFill>
            <a:srgbClr val="AFDC7E"/>
          </a:solidFill>
          <a:ln>
            <a:solidFill>
              <a:srgbClr val="00A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NAVER</a:t>
            </a:r>
            <a:r>
              <a:rPr lang="ja-JP" altLang="en-US" sz="28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の書籍検索</a:t>
            </a:r>
            <a:r>
              <a:rPr lang="en-US" altLang="ko-KR" sz="28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API</a:t>
            </a:r>
            <a:endParaRPr lang="ko-KR" altLang="en-US" sz="2800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AC3E5164-D274-47BF-8BCF-817BE8DC68D9}"/>
              </a:ext>
            </a:extLst>
          </p:cNvPr>
          <p:cNvCxnSpPr>
            <a:cxnSpLocks/>
            <a:stCxn id="59" idx="0"/>
            <a:endCxn id="48" idx="1"/>
          </p:cNvCxnSpPr>
          <p:nvPr/>
        </p:nvCxnSpPr>
        <p:spPr>
          <a:xfrm flipV="1">
            <a:off x="4817583" y="1688467"/>
            <a:ext cx="1972403" cy="819114"/>
          </a:xfrm>
          <a:prstGeom prst="line">
            <a:avLst/>
          </a:prstGeom>
          <a:ln w="28575">
            <a:solidFill>
              <a:srgbClr val="00A84C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7F25717-920A-4F55-9AD1-7DAB33ED4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4" t="57721" r="32879" b="7679"/>
          <a:stretch/>
        </p:blipFill>
        <p:spPr>
          <a:xfrm>
            <a:off x="1479463" y="5012005"/>
            <a:ext cx="3052590" cy="169133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E1FCCA2-8FC7-4AC2-B841-21DA441028A0}"/>
              </a:ext>
            </a:extLst>
          </p:cNvPr>
          <p:cNvSpPr/>
          <p:nvPr/>
        </p:nvSpPr>
        <p:spPr>
          <a:xfrm>
            <a:off x="4049926" y="2507581"/>
            <a:ext cx="1535314" cy="464635"/>
          </a:xfrm>
          <a:prstGeom prst="rect">
            <a:avLst/>
          </a:prstGeom>
          <a:solidFill>
            <a:srgbClr val="AFDC7E"/>
          </a:solidFill>
          <a:ln>
            <a:solidFill>
              <a:srgbClr val="00A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書籍の情報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506DD87C-4BD7-4A6C-8C3F-6E6916376A0C}"/>
              </a:ext>
            </a:extLst>
          </p:cNvPr>
          <p:cNvCxnSpPr>
            <a:cxnSpLocks/>
          </p:cNvCxnSpPr>
          <p:nvPr/>
        </p:nvCxnSpPr>
        <p:spPr>
          <a:xfrm flipH="1">
            <a:off x="3684273" y="3901441"/>
            <a:ext cx="3129404" cy="0"/>
          </a:xfrm>
          <a:prstGeom prst="line">
            <a:avLst/>
          </a:prstGeom>
          <a:ln w="28575">
            <a:solidFill>
              <a:srgbClr val="00A84C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097F6CC3-EFD9-4BCE-BF9B-787909BA703D}"/>
              </a:ext>
            </a:extLst>
          </p:cNvPr>
          <p:cNvSpPr/>
          <p:nvPr/>
        </p:nvSpPr>
        <p:spPr>
          <a:xfrm>
            <a:off x="3684273" y="3263588"/>
            <a:ext cx="3014456" cy="464635"/>
          </a:xfrm>
          <a:prstGeom prst="rect">
            <a:avLst/>
          </a:prstGeom>
          <a:solidFill>
            <a:srgbClr val="AFDC7E"/>
          </a:solidFill>
          <a:ln>
            <a:solidFill>
              <a:srgbClr val="00A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図書館の情報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1356C8ED-27C9-4017-9AA7-05F6FFA35526}"/>
              </a:ext>
            </a:extLst>
          </p:cNvPr>
          <p:cNvSpPr/>
          <p:nvPr/>
        </p:nvSpPr>
        <p:spPr>
          <a:xfrm>
            <a:off x="6804440" y="3273276"/>
            <a:ext cx="5212051" cy="3182942"/>
          </a:xfrm>
          <a:prstGeom prst="rect">
            <a:avLst/>
          </a:prstGeom>
          <a:solidFill>
            <a:srgbClr val="AFDC7E"/>
          </a:solidFill>
          <a:ln>
            <a:solidFill>
              <a:srgbClr val="00A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公共</a:t>
            </a:r>
            <a:r>
              <a:rPr lang="en-US" altLang="ja-JP" sz="28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DATA</a:t>
            </a:r>
            <a:r>
              <a:rPr lang="en-US" altLang="ko-KR" sz="28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 API</a:t>
            </a:r>
          </a:p>
          <a:p>
            <a:pPr algn="ctr"/>
            <a:endParaRPr lang="en-US" altLang="ko-KR" sz="28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 algn="ctr"/>
            <a:endParaRPr lang="ko-KR" altLang="en-US" sz="2800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67FB07BD-5500-421F-A209-0756A37F804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532053" y="5857670"/>
            <a:ext cx="2257933" cy="0"/>
          </a:xfrm>
          <a:prstGeom prst="line">
            <a:avLst/>
          </a:prstGeom>
          <a:ln w="28575">
            <a:solidFill>
              <a:srgbClr val="00A84C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737F5E7F-8F37-4B8F-8C28-60BE22DADB5A}"/>
              </a:ext>
            </a:extLst>
          </p:cNvPr>
          <p:cNvSpPr/>
          <p:nvPr/>
        </p:nvSpPr>
        <p:spPr>
          <a:xfrm>
            <a:off x="4745878" y="5295302"/>
            <a:ext cx="1937760" cy="464635"/>
          </a:xfrm>
          <a:prstGeom prst="rect">
            <a:avLst/>
          </a:prstGeom>
          <a:solidFill>
            <a:srgbClr val="AFDC7E"/>
          </a:solidFill>
          <a:ln>
            <a:solidFill>
              <a:srgbClr val="00A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位置情報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2204788-5F2B-4ACB-92FE-C2531864C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762" y="4153229"/>
            <a:ext cx="5076092" cy="2210623"/>
          </a:xfrm>
          <a:prstGeom prst="rect">
            <a:avLst/>
          </a:prstGeom>
        </p:spPr>
      </p:pic>
      <p:sp>
        <p:nvSpPr>
          <p:cNvPr id="21" name="사각형: 둥근 모서리 4">
            <a:extLst>
              <a:ext uri="{FF2B5EF4-FFF2-40B4-BE49-F238E27FC236}">
                <a16:creationId xmlns:a16="http://schemas.microsoft.com/office/drawing/2014/main" xmlns="" id="{7AD55450-5740-40CB-B68D-3B7484CAFC06}"/>
              </a:ext>
            </a:extLst>
          </p:cNvPr>
          <p:cNvSpPr/>
          <p:nvPr/>
        </p:nvSpPr>
        <p:spPr>
          <a:xfrm>
            <a:off x="4589325" y="1"/>
            <a:ext cx="3020992" cy="627989"/>
          </a:xfrm>
          <a:prstGeom prst="rect">
            <a:avLst/>
          </a:prstGeom>
          <a:solidFill>
            <a:srgbClr val="00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87F14FF-24AB-45E2-A0CA-2CD731E5075A}"/>
              </a:ext>
            </a:extLst>
          </p:cNvPr>
          <p:cNvSpPr/>
          <p:nvPr/>
        </p:nvSpPr>
        <p:spPr>
          <a:xfrm>
            <a:off x="4935044" y="26661"/>
            <a:ext cx="2321911" cy="552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S Gothic" pitchFamily="49" charset="-128"/>
                <a:ea typeface="MS Gothic" pitchFamily="49" charset="-128"/>
              </a:rPr>
              <a:t>検索</a:t>
            </a:r>
            <a:endParaRPr lang="ko-KR" altLang="en-US" sz="2400" dirty="0">
              <a:solidFill>
                <a:schemeClr val="bg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9BADBD3-15B7-4E53-AB3C-6E81ED8AE797}"/>
              </a:ext>
            </a:extLst>
          </p:cNvPr>
          <p:cNvSpPr/>
          <p:nvPr/>
        </p:nvSpPr>
        <p:spPr>
          <a:xfrm>
            <a:off x="5631364" y="1277663"/>
            <a:ext cx="983067" cy="345703"/>
          </a:xfrm>
          <a:prstGeom prst="rect">
            <a:avLst/>
          </a:prstGeom>
          <a:solidFill>
            <a:srgbClr val="AFDC7E"/>
          </a:solidFill>
          <a:ln>
            <a:solidFill>
              <a:srgbClr val="00A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MS Gothic" pitchFamily="49" charset="-128"/>
                <a:ea typeface="DX경필명조B" panose="02020600000000000000" pitchFamily="18" charset="-127"/>
              </a:rPr>
              <a:t>ISBN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7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E0FFE915-C1B1-406E-AF0B-EDBA942FAB50}"/>
              </a:ext>
            </a:extLst>
          </p:cNvPr>
          <p:cNvSpPr/>
          <p:nvPr/>
        </p:nvSpPr>
        <p:spPr>
          <a:xfrm rot="5400000">
            <a:off x="5765800" y="381861"/>
            <a:ext cx="6857999" cy="6094279"/>
          </a:xfrm>
          <a:prstGeom prst="roundRect">
            <a:avLst>
              <a:gd name="adj" fmla="val 0"/>
            </a:avLst>
          </a:prstGeom>
          <a:solidFill>
            <a:srgbClr val="E8F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7289D9B-696C-4696-8889-8AF3CF4DCA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2" y="3740931"/>
            <a:ext cx="5446469" cy="22965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B18BD09-854C-441D-A2D0-9C0E66657F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8" y="1764831"/>
            <a:ext cx="5347607" cy="2156357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C71249A-1963-49BA-9FA8-986054E75CBF}"/>
              </a:ext>
            </a:extLst>
          </p:cNvPr>
          <p:cNvCxnSpPr>
            <a:cxnSpLocks/>
          </p:cNvCxnSpPr>
          <p:nvPr/>
        </p:nvCxnSpPr>
        <p:spPr>
          <a:xfrm>
            <a:off x="6126480" y="0"/>
            <a:ext cx="0" cy="6821094"/>
          </a:xfrm>
          <a:prstGeom prst="line">
            <a:avLst/>
          </a:prstGeom>
          <a:ln w="381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9942F98-B27F-4A48-8CA4-8D2ED3E64697}"/>
              </a:ext>
            </a:extLst>
          </p:cNvPr>
          <p:cNvSpPr/>
          <p:nvPr/>
        </p:nvSpPr>
        <p:spPr>
          <a:xfrm>
            <a:off x="1295643" y="1095278"/>
            <a:ext cx="3289861" cy="414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購入した書籍の分類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9587F6D8-9AEA-436B-BFC9-1EB73273A64C}"/>
              </a:ext>
            </a:extLst>
          </p:cNvPr>
          <p:cNvSpPr/>
          <p:nvPr/>
        </p:nvSpPr>
        <p:spPr>
          <a:xfrm>
            <a:off x="6495980" y="2505814"/>
            <a:ext cx="5336989" cy="29475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現在時間とレンタル期間計算</a:t>
            </a:r>
            <a:endParaRPr lang="en-US" altLang="ja-JP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MS Gothic" pitchFamily="49" charset="-128"/>
              <a:ea typeface="MS Gothic" pitchFamily="49" charset="-128"/>
            </a:endParaRPr>
          </a:p>
          <a:p>
            <a:pPr algn="ctr"/>
            <a:endParaRPr lang="ko-KR" altLang="en-US" sz="2400" dirty="0">
              <a:latin typeface="MS Gothic" pitchFamily="49" charset="-128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EC6808FB-BDC9-44D0-AFAB-716B65750E2C}"/>
              </a:ext>
            </a:extLst>
          </p:cNvPr>
          <p:cNvCxnSpPr>
            <a:cxnSpLocks/>
          </p:cNvCxnSpPr>
          <p:nvPr/>
        </p:nvCxnSpPr>
        <p:spPr>
          <a:xfrm flipH="1">
            <a:off x="5517175" y="4017864"/>
            <a:ext cx="978805" cy="87134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1F7C281-EE79-4403-8E13-81B497A67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31" y="3204463"/>
            <a:ext cx="5155640" cy="218133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A150319-6513-41F3-92FC-2348926E932D}"/>
              </a:ext>
            </a:extLst>
          </p:cNvPr>
          <p:cNvSpPr/>
          <p:nvPr/>
        </p:nvSpPr>
        <p:spPr>
          <a:xfrm>
            <a:off x="8026400" y="1302383"/>
            <a:ext cx="2336800" cy="414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ログイン</a:t>
            </a:r>
            <a:endParaRPr lang="ko-KR" altLang="en-US" sz="2000" dirty="0">
              <a:solidFill>
                <a:schemeClr val="tx1"/>
              </a:solidFill>
              <a:latin typeface="MS Gothic" pitchFamily="49" charset="-128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6698DCB-12EE-4C97-B56C-A1874E57D84E}"/>
              </a:ext>
            </a:extLst>
          </p:cNvPr>
          <p:cNvSpPr/>
          <p:nvPr/>
        </p:nvSpPr>
        <p:spPr>
          <a:xfrm>
            <a:off x="9313619" y="1917206"/>
            <a:ext cx="2519350" cy="414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S Gothic" pitchFamily="49" charset="-128"/>
                <a:ea typeface="MS Gothic" pitchFamily="49" charset="-128"/>
              </a:rPr>
              <a:t>会員情報と書籍</a:t>
            </a:r>
            <a:endParaRPr lang="ko-KR" altLang="en-US" dirty="0">
              <a:solidFill>
                <a:schemeClr val="tx1"/>
              </a:solidFill>
              <a:latin typeface="MS Gothic" pitchFamily="49" charset="-128"/>
              <a:ea typeface="DX경필명조B" panose="02020600000000000000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BA86B3D3-9F2A-4CC3-A42A-FB38CAE6397D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5499221" y="3069981"/>
            <a:ext cx="996759" cy="9096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C56C43B7-E6A3-4211-9887-77D932AE239B}"/>
              </a:ext>
            </a:extLst>
          </p:cNvPr>
          <p:cNvCxnSpPr/>
          <p:nvPr/>
        </p:nvCxnSpPr>
        <p:spPr>
          <a:xfrm>
            <a:off x="9193771" y="1716592"/>
            <a:ext cx="0" cy="78922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F8DBE05F-9162-4320-857F-598B0F762D37}"/>
              </a:ext>
            </a:extLst>
          </p:cNvPr>
          <p:cNvSpPr/>
          <p:nvPr/>
        </p:nvSpPr>
        <p:spPr>
          <a:xfrm>
            <a:off x="4589325" y="1"/>
            <a:ext cx="3020992" cy="627989"/>
          </a:xfrm>
          <a:prstGeom prst="rect">
            <a:avLst/>
          </a:prstGeom>
          <a:solidFill>
            <a:srgbClr val="00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80EB305-2EBE-449D-9D5C-45275C50194E}"/>
              </a:ext>
            </a:extLst>
          </p:cNvPr>
          <p:cNvSpPr/>
          <p:nvPr/>
        </p:nvSpPr>
        <p:spPr>
          <a:xfrm>
            <a:off x="4935044" y="26661"/>
            <a:ext cx="2321911" cy="552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書斎</a:t>
            </a:r>
            <a:endParaRPr lang="ko-KR" altLang="en-US" sz="2400" dirty="0">
              <a:solidFill>
                <a:schemeClr val="bg1"/>
              </a:solidFill>
              <a:latin typeface="MS Gothic" panose="020B0609070205080204" pitchFamily="49" charset="-128"/>
              <a:ea typeface="DX경필명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940</Words>
  <Application>Microsoft Office PowerPoint</Application>
  <PresentationFormat>사용자 지정</PresentationFormat>
  <Paragraphs>216</Paragraphs>
  <Slides>15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Seongwon Kim</dc:creator>
  <cp:lastModifiedBy>Windows 사용자</cp:lastModifiedBy>
  <cp:revision>223</cp:revision>
  <dcterms:created xsi:type="dcterms:W3CDTF">2019-04-28T01:17:46Z</dcterms:created>
  <dcterms:modified xsi:type="dcterms:W3CDTF">2019-05-02T10:37:30Z</dcterms:modified>
</cp:coreProperties>
</file>